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60" r:id="rId4"/>
    <p:sldId id="259" r:id="rId5"/>
    <p:sldId id="258" r:id="rId6"/>
    <p:sldId id="262" r:id="rId7"/>
    <p:sldId id="261" r:id="rId8"/>
    <p:sldId id="264" r:id="rId9"/>
    <p:sldId id="265" r:id="rId10"/>
    <p:sldId id="263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323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4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687" autoAdjust="0"/>
  </p:normalViewPr>
  <p:slideViewPr>
    <p:cSldViewPr snapToGrid="0">
      <p:cViewPr varScale="1">
        <p:scale>
          <a:sx n="79" d="100"/>
          <a:sy n="79" d="100"/>
        </p:scale>
        <p:origin x="17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9BD88-033E-44C4-A5F5-FA7881EBD8E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81029-165C-4020-84EC-1E7A732D9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0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you about FP</a:t>
            </a:r>
          </a:p>
          <a:p>
            <a:r>
              <a:rPr lang="en-US" dirty="0"/>
              <a:t>PL consultant</a:t>
            </a:r>
          </a:p>
          <a:p>
            <a:r>
              <a:rPr lang="en-US" dirty="0"/>
              <a:t>Doing FP</a:t>
            </a:r>
          </a:p>
          <a:p>
            <a:endParaRPr lang="en-US" dirty="0"/>
          </a:p>
          <a:p>
            <a:r>
              <a:rPr lang="en-US" dirty="0"/>
              <a:t>People get excited ,</a:t>
            </a:r>
          </a:p>
          <a:p>
            <a:r>
              <a:rPr lang="en-US" dirty="0"/>
              <a:t>    Category Theory , Monads, </a:t>
            </a:r>
          </a:p>
          <a:p>
            <a:endParaRPr lang="en-US" dirty="0"/>
          </a:p>
          <a:p>
            <a:r>
              <a:rPr lang="en-US" dirty="0"/>
              <a:t>We will do with </a:t>
            </a:r>
            <a:r>
              <a:rPr lang="en-US" dirty="0" err="1"/>
              <a:t>clojoure</a:t>
            </a:r>
            <a:r>
              <a:rPr lang="en-US" dirty="0"/>
              <a:t> module.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09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added a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79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added another module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98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removed two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38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removed two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3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Rewrite</a:t>
            </a:r>
          </a:p>
          <a:p>
            <a:endParaRPr lang="en-US" dirty="0"/>
          </a:p>
          <a:p>
            <a:r>
              <a:rPr lang="en-US" dirty="0"/>
              <a:t>Take a clean 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0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Modules which worked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09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FP</a:t>
            </a:r>
          </a:p>
          <a:p>
            <a:endParaRPr lang="en-US" dirty="0"/>
          </a:p>
          <a:p>
            <a:r>
              <a:rPr lang="en-US" dirty="0"/>
              <a:t>How To Start with </a:t>
            </a:r>
          </a:p>
          <a:p>
            <a:endParaRPr lang="en-US" dirty="0"/>
          </a:p>
          <a:p>
            <a:r>
              <a:rPr lang="en-US" dirty="0"/>
              <a:t>Does it really work or another fancy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5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FP</a:t>
            </a:r>
          </a:p>
          <a:p>
            <a:endParaRPr lang="en-US" dirty="0"/>
          </a:p>
          <a:p>
            <a:r>
              <a:rPr lang="en-US" dirty="0"/>
              <a:t>How To Start with </a:t>
            </a:r>
          </a:p>
          <a:p>
            <a:endParaRPr lang="en-US" dirty="0"/>
          </a:p>
          <a:p>
            <a:r>
              <a:rPr lang="en-US" dirty="0"/>
              <a:t>Does it really work or another fancy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2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Google ,</a:t>
            </a:r>
            <a:r>
              <a:rPr lang="en-US" dirty="0" err="1"/>
              <a:t>Youtube</a:t>
            </a:r>
            <a:r>
              <a:rPr lang="en-US" dirty="0"/>
              <a:t> , They are saying</a:t>
            </a:r>
          </a:p>
          <a:p>
            <a:endParaRPr lang="en-US" dirty="0"/>
          </a:p>
          <a:p>
            <a:r>
              <a:rPr lang="en-US" dirty="0"/>
              <a:t>Ordinary Programmers</a:t>
            </a:r>
          </a:p>
          <a:p>
            <a:endParaRPr lang="en-US" dirty="0"/>
          </a:p>
          <a:p>
            <a:r>
              <a:rPr lang="en-US" dirty="0"/>
              <a:t>FP – forget everything you think you know about programming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5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1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we have?</a:t>
            </a:r>
          </a:p>
          <a:p>
            <a:endParaRPr lang="en-US" dirty="0"/>
          </a:p>
          <a:p>
            <a:r>
              <a:rPr lang="en-US" dirty="0"/>
              <a:t>Variables</a:t>
            </a:r>
          </a:p>
          <a:p>
            <a:r>
              <a:rPr lang="en-US" dirty="0"/>
              <a:t>Assignment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Are we going to Throw all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65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 inventing the wheel</a:t>
            </a:r>
          </a:p>
          <a:p>
            <a:r>
              <a:rPr lang="en-US" dirty="0"/>
              <a:t>Should we need to forget everything?</a:t>
            </a:r>
          </a:p>
          <a:p>
            <a:endParaRPr lang="en-US" dirty="0"/>
          </a:p>
          <a:p>
            <a:r>
              <a:rPr lang="en-US" dirty="0"/>
              <a:t>What do we really want to do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56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more of a refactoring</a:t>
            </a:r>
          </a:p>
          <a:p>
            <a:endParaRPr lang="en-US" dirty="0"/>
          </a:p>
          <a:p>
            <a:r>
              <a:rPr lang="en-US" dirty="0"/>
              <a:t>I am going to take something which works, for others , I am going to refactor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57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Accounting Application we have a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81029-165C-4020-84EC-1E7A732D95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7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988A-27AB-40D9-8A9E-B113E38B2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17B3D-356B-48EF-A334-2314CFACAC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DB27C-2B42-4434-A327-F164DC3B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62B69-A6DD-4D5C-AC61-9C714210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671B57-45D9-42DD-AAD8-95441867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8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DE5E-4FE0-4DFF-A61C-2D69D62D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DC418-9537-42C6-B86D-D343F8583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2C0DF-F033-4A47-BB62-0C4AAC54C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C93D9-627F-4524-A261-27D8E79B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FBCF0-BAE4-4E81-A639-E89EBEBA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7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C1DACB-9DAB-4F2B-A9FA-61E11A20D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8AE13-CE29-4F32-A6B7-0E193785C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045E6-8945-4AF5-B21D-E6C6327F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01A71-E4A1-4D38-B3F1-11F0F61A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B193A-4B4E-492A-849B-6E3C8FF1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408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195748" y="572966"/>
            <a:ext cx="1382094" cy="26791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344" b="1" i="0">
                <a:solidFill>
                  <a:srgbClr val="56638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33798" y="3510968"/>
            <a:ext cx="8465854" cy="1478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673" b="1" i="0">
                <a:solidFill>
                  <a:srgbClr val="56638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79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793" b="1" i="0">
                <a:solidFill>
                  <a:srgbClr val="56638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9824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5BFE-1176-4F2F-99B0-39F73BE7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B7A03-53D1-4E2A-8854-F8A9A9CEA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F75C8-38D2-4579-849D-75D5509F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32E98-3367-46ED-973D-3911FBBD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0BD5D-0409-473B-BB6E-E14CB5C1D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24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8C011-B421-4309-A977-3BB3B65B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0DFC2-5EFF-471A-8681-5342987D7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81E86-802C-4116-9375-DE71E777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D4878-7CEC-40E6-9FBC-F9315BC7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86379-0927-4FF4-BE7C-6E093F7BD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28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4DA9-A7A1-4911-9AF7-96A7172D8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9A947-396F-49CE-8D02-6F82293FB7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C7143-342B-499D-828F-70A79B4F1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B390A-659B-46D9-B57E-3C2C516D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ADA81-7EF0-45A4-8F48-9FB7EAFC0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F551D-8751-41DD-AD59-CB9311C45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2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AD782-644C-4BBC-B145-1673C0973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B7442-E24B-4DF5-84B3-781DC2178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325B1-9218-4147-96CE-80F6A0736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0D4E7B-4463-4345-B506-6047551CA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029D1-3222-485B-9590-E0F5A0ABD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AAB67-ADC1-432A-AB41-16CE2086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556B29-CF28-4CD9-814B-AC4327160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0F08C-5FEB-48B4-A77D-293F95F9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51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BAD8-60C3-4DA1-BBC2-8DE71A15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66467-2D11-4BDD-9638-1B40DD92E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D1DFD7-252C-4E9F-88DE-A19A5360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A961D-8907-486A-BCEB-394F9966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15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FA373A-CA28-469D-84F0-A6275928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7F992-D560-4D13-8265-1D392C75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49FA8-3C3A-44F9-98EA-28121D1AF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97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0C42-EF63-4674-B7B8-732F44516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C674-BE5B-4727-87D9-F0AC0FEAD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D4C8E-3168-4642-9B77-FA2AA9E82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429E1-D235-4AAB-8579-AFDE4F95B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B0BAC-A911-484E-9CDC-17E0E14F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AEDA7-E695-45D0-B189-70A9E108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4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B4CE5-008F-4DA4-A8FA-84BFE4746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5C1D63-D53B-46E3-A8F8-B44FB0EA5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5B3D3-7542-413A-8F5D-0ECF8631A0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FE21B-BF45-4BAC-9AF2-D65235A3E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A9859-0875-4DAA-B631-B3F22BC1F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78305-F60F-4929-A02C-D3A9AB341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4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1F588D-72F2-430B-BCA8-1A3EC82B2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EA2EB-D69A-4C3B-A646-FCAA39D6E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5FC80-84CC-4134-A430-C12093D56F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89A02-7259-4CDA-96E2-966F9E0BCABF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84BE7-EF72-489A-AA4E-9BF0CD14D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4FB1-C134-4EC3-9F2D-E0BC5E875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B3A59-8731-4C5E-AD2D-C1E4BBD054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91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%40tjoye20/ruby-access-control-basics-public-vs-private-vs-protected-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utorialspoint.com/cplusplus/cpp_friend_functions.htm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DE41E-E805-4EE7-BB72-0E1B0C4F1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2381393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49C2FA-CD56-4B28-95D3-C150BDF90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614" y="0"/>
            <a:ext cx="937477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4DA555-4206-4DF1-86E0-13C3FCE5013A}"/>
              </a:ext>
            </a:extLst>
          </p:cNvPr>
          <p:cNvSpPr txBox="1"/>
          <p:nvPr/>
        </p:nvSpPr>
        <p:spPr>
          <a:xfrm>
            <a:off x="4772416" y="14029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63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4DA555-4206-4DF1-86E0-13C3FCE5013A}"/>
              </a:ext>
            </a:extLst>
          </p:cNvPr>
          <p:cNvSpPr txBox="1"/>
          <p:nvPr/>
        </p:nvSpPr>
        <p:spPr>
          <a:xfrm>
            <a:off x="4772416" y="14029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42865-3644-4B0A-BFC0-305057BF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84" y="0"/>
            <a:ext cx="9302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1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F990F-B645-4485-AE2A-83DCEBCD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3" y="0"/>
            <a:ext cx="97148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08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F990F-B645-4485-AE2A-83DCEBCDF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593" y="0"/>
            <a:ext cx="9714814" cy="6858000"/>
          </a:xfrm>
          <a:prstGeom prst="rect">
            <a:avLst/>
          </a:prstGeom>
        </p:spPr>
      </p:pic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6A0011E2-35DB-44C1-8388-B4CA676F1D71}"/>
              </a:ext>
            </a:extLst>
          </p:cNvPr>
          <p:cNvSpPr/>
          <p:nvPr/>
        </p:nvSpPr>
        <p:spPr>
          <a:xfrm>
            <a:off x="3832964" y="-325677"/>
            <a:ext cx="1628384" cy="2401866"/>
          </a:xfrm>
          <a:prstGeom prst="mathMultiply">
            <a:avLst>
              <a:gd name="adj1" fmla="val 119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9131B955-D685-4468-BCE1-C267D0CCFFC9}"/>
              </a:ext>
            </a:extLst>
          </p:cNvPr>
          <p:cNvSpPr/>
          <p:nvPr/>
        </p:nvSpPr>
        <p:spPr>
          <a:xfrm>
            <a:off x="6096000" y="703545"/>
            <a:ext cx="1628384" cy="2401866"/>
          </a:xfrm>
          <a:prstGeom prst="mathMultiply">
            <a:avLst>
              <a:gd name="adj1" fmla="val 1198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02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DDA5F-4754-4F97-A2E6-E7586CED4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835" y="0"/>
            <a:ext cx="9160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08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5B4A8-F33B-4E2B-8E9E-64A507FAA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98" y="0"/>
            <a:ext cx="10597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3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08B00-3934-4068-B896-568FEC6EB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905" y="0"/>
            <a:ext cx="101921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3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A0E71-2ED6-4797-A19C-2CC7C5884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46" y="0"/>
            <a:ext cx="11203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87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54C0-CA75-434B-95EE-D628BFEA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64" y="145669"/>
            <a:ext cx="10515600" cy="4353179"/>
          </a:xfrm>
        </p:spPr>
        <p:txBody>
          <a:bodyPr>
            <a:noAutofit/>
          </a:bodyPr>
          <a:lstStyle/>
          <a:p>
            <a:r>
              <a:rPr lang="en-US" sz="11500" dirty="0"/>
              <a:t>It</a:t>
            </a:r>
            <a:br>
              <a:rPr lang="en-US" sz="11500" dirty="0"/>
            </a:br>
            <a:r>
              <a:rPr lang="en-US" sz="11500" dirty="0"/>
              <a:t>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9A70F1-D226-4089-BA64-DEEA917D23C8}"/>
              </a:ext>
            </a:extLst>
          </p:cNvPr>
          <p:cNvSpPr txBox="1"/>
          <p:nvPr/>
        </p:nvSpPr>
        <p:spPr>
          <a:xfrm>
            <a:off x="935736" y="3803904"/>
            <a:ext cx="543458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C00000"/>
                </a:solidFill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204430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254C0-CA75-434B-95EE-D628BFEA7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1364869"/>
            <a:ext cx="10515600" cy="4353179"/>
          </a:xfrm>
        </p:spPr>
        <p:txBody>
          <a:bodyPr>
            <a:noAutofit/>
          </a:bodyPr>
          <a:lstStyle/>
          <a:p>
            <a:r>
              <a:rPr lang="en-US" sz="34400" dirty="0">
                <a:solidFill>
                  <a:srgbClr val="C00000"/>
                </a:solidFill>
              </a:rPr>
              <a:t>Mess</a:t>
            </a:r>
          </a:p>
        </p:txBody>
      </p:sp>
    </p:spTree>
    <p:extLst>
      <p:ext uri="{BB962C8B-B14F-4D97-AF65-F5344CB8AC3E}">
        <p14:creationId xmlns:p14="http://schemas.microsoft.com/office/powerpoint/2010/main" val="31549297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02A5BF-E6A9-481C-B142-A7A53E08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it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How to 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3544132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55FB4-3B51-4BFE-9ADE-088A1E2D5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798" y="0"/>
            <a:ext cx="6818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46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99D389-DF03-47AF-AEFC-77437FF3A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508" y="0"/>
            <a:ext cx="7012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9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2709" y="246235"/>
            <a:ext cx="5548780" cy="6484487"/>
            <a:chOff x="5792011" y="406060"/>
            <a:chExt cx="9150350" cy="10693400"/>
          </a:xfrm>
        </p:grpSpPr>
        <p:sp>
          <p:nvSpPr>
            <p:cNvPr id="3" name="object 3"/>
            <p:cNvSpPr/>
            <p:nvPr/>
          </p:nvSpPr>
          <p:spPr>
            <a:xfrm>
              <a:off x="5811006" y="430248"/>
              <a:ext cx="9120505" cy="10658475"/>
            </a:xfrm>
            <a:custGeom>
              <a:avLst/>
              <a:gdLst/>
              <a:ahLst/>
              <a:cxnLst/>
              <a:rect l="l" t="t" r="r" b="b"/>
              <a:pathLst>
                <a:path w="9120505" h="10658475">
                  <a:moveTo>
                    <a:pt x="0" y="0"/>
                  </a:moveTo>
                  <a:lnTo>
                    <a:pt x="9120371" y="0"/>
                  </a:lnTo>
                  <a:lnTo>
                    <a:pt x="9120371" y="10658259"/>
                  </a:lnTo>
                  <a:lnTo>
                    <a:pt x="0" y="10658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5811006" y="430248"/>
              <a:ext cx="9120505" cy="10658475"/>
            </a:xfrm>
            <a:custGeom>
              <a:avLst/>
              <a:gdLst/>
              <a:ahLst/>
              <a:cxnLst/>
              <a:rect l="l" t="t" r="r" b="b"/>
              <a:pathLst>
                <a:path w="9120505" h="10658475">
                  <a:moveTo>
                    <a:pt x="0" y="0"/>
                  </a:moveTo>
                  <a:lnTo>
                    <a:pt x="9120423" y="0"/>
                  </a:lnTo>
                  <a:lnTo>
                    <a:pt x="9120423" y="10658209"/>
                  </a:lnTo>
                  <a:lnTo>
                    <a:pt x="0" y="1065820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5802472" y="416531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78" y="0"/>
                  </a:moveTo>
                  <a:lnTo>
                    <a:pt x="0" y="1472520"/>
                  </a:lnTo>
                  <a:lnTo>
                    <a:pt x="1472478" y="1472520"/>
                  </a:lnTo>
                  <a:lnTo>
                    <a:pt x="14724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5802482" y="416531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68" y="0"/>
                  </a:moveTo>
                  <a:lnTo>
                    <a:pt x="1472468" y="1472468"/>
                  </a:lnTo>
                  <a:lnTo>
                    <a:pt x="0" y="1472468"/>
                  </a:lnTo>
                  <a:lnTo>
                    <a:pt x="147246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5792064" y="406165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68" y="0"/>
                  </a:moveTo>
                  <a:lnTo>
                    <a:pt x="0" y="0"/>
                  </a:lnTo>
                  <a:lnTo>
                    <a:pt x="0" y="1472468"/>
                  </a:lnTo>
                  <a:lnTo>
                    <a:pt x="1472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6522984" y="5547893"/>
              <a:ext cx="1539875" cy="3057525"/>
            </a:xfrm>
            <a:custGeom>
              <a:avLst/>
              <a:gdLst/>
              <a:ahLst/>
              <a:cxnLst/>
              <a:rect l="l" t="t" r="r" b="b"/>
              <a:pathLst>
                <a:path w="1539875" h="3057525">
                  <a:moveTo>
                    <a:pt x="0" y="0"/>
                  </a:moveTo>
                  <a:lnTo>
                    <a:pt x="1539450" y="0"/>
                  </a:lnTo>
                  <a:lnTo>
                    <a:pt x="1539450" y="3057163"/>
                  </a:lnTo>
                  <a:lnTo>
                    <a:pt x="0" y="3057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6522984" y="5547893"/>
              <a:ext cx="1539875" cy="3057525"/>
            </a:xfrm>
            <a:custGeom>
              <a:avLst/>
              <a:gdLst/>
              <a:ahLst/>
              <a:cxnLst/>
              <a:rect l="l" t="t" r="r" b="b"/>
              <a:pathLst>
                <a:path w="1539875" h="3057525">
                  <a:moveTo>
                    <a:pt x="0" y="0"/>
                  </a:moveTo>
                  <a:lnTo>
                    <a:pt x="1539440" y="0"/>
                  </a:lnTo>
                  <a:lnTo>
                    <a:pt x="1539440" y="3057163"/>
                  </a:lnTo>
                  <a:lnTo>
                    <a:pt x="0" y="3057163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6460" y="2223398"/>
              <a:ext cx="1915711" cy="13499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6460" y="2223398"/>
              <a:ext cx="1915795" cy="1350010"/>
            </a:xfrm>
            <a:custGeom>
              <a:avLst/>
              <a:gdLst/>
              <a:ahLst/>
              <a:cxnLst/>
              <a:rect l="l" t="t" r="r" b="b"/>
              <a:pathLst>
                <a:path w="1915795" h="1350010">
                  <a:moveTo>
                    <a:pt x="0" y="0"/>
                  </a:moveTo>
                  <a:lnTo>
                    <a:pt x="1915711" y="0"/>
                  </a:lnTo>
                  <a:lnTo>
                    <a:pt x="1915711" y="1349927"/>
                  </a:lnTo>
                  <a:lnTo>
                    <a:pt x="0" y="134992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2" name="object 12"/>
            <p:cNvSpPr/>
            <p:nvPr/>
          </p:nvSpPr>
          <p:spPr>
            <a:xfrm>
              <a:off x="11969792" y="1085453"/>
              <a:ext cx="1915795" cy="1350010"/>
            </a:xfrm>
            <a:custGeom>
              <a:avLst/>
              <a:gdLst/>
              <a:ahLst/>
              <a:cxnLst/>
              <a:rect l="l" t="t" r="r" b="b"/>
              <a:pathLst>
                <a:path w="1915794" h="1350010">
                  <a:moveTo>
                    <a:pt x="0" y="0"/>
                  </a:moveTo>
                  <a:lnTo>
                    <a:pt x="1915753" y="0"/>
                  </a:lnTo>
                  <a:lnTo>
                    <a:pt x="1915753" y="1349927"/>
                  </a:lnTo>
                  <a:lnTo>
                    <a:pt x="0" y="134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3" name="object 13"/>
            <p:cNvSpPr/>
            <p:nvPr/>
          </p:nvSpPr>
          <p:spPr>
            <a:xfrm>
              <a:off x="11969792" y="1085453"/>
              <a:ext cx="1915795" cy="1350010"/>
            </a:xfrm>
            <a:custGeom>
              <a:avLst/>
              <a:gdLst/>
              <a:ahLst/>
              <a:cxnLst/>
              <a:rect l="l" t="t" r="r" b="b"/>
              <a:pathLst>
                <a:path w="1915794" h="1350010">
                  <a:moveTo>
                    <a:pt x="0" y="0"/>
                  </a:moveTo>
                  <a:lnTo>
                    <a:pt x="1915711" y="0"/>
                  </a:lnTo>
                  <a:lnTo>
                    <a:pt x="1915711" y="1349927"/>
                  </a:lnTo>
                  <a:lnTo>
                    <a:pt x="0" y="134992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30625" y="5818618"/>
              <a:ext cx="2289175" cy="1350010"/>
            </a:xfrm>
            <a:custGeom>
              <a:avLst/>
              <a:gdLst/>
              <a:ahLst/>
              <a:cxnLst/>
              <a:rect l="l" t="t" r="r" b="b"/>
              <a:pathLst>
                <a:path w="2289175" h="1350009">
                  <a:moveTo>
                    <a:pt x="0" y="0"/>
                  </a:moveTo>
                  <a:lnTo>
                    <a:pt x="2288621" y="0"/>
                  </a:lnTo>
                  <a:lnTo>
                    <a:pt x="2288621" y="1349927"/>
                  </a:lnTo>
                  <a:lnTo>
                    <a:pt x="0" y="13499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5D5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30625" y="5818618"/>
              <a:ext cx="2289175" cy="1350010"/>
            </a:xfrm>
            <a:custGeom>
              <a:avLst/>
              <a:gdLst/>
              <a:ahLst/>
              <a:cxnLst/>
              <a:rect l="l" t="t" r="r" b="b"/>
              <a:pathLst>
                <a:path w="2289175" h="1350009">
                  <a:moveTo>
                    <a:pt x="0" y="0"/>
                  </a:moveTo>
                  <a:lnTo>
                    <a:pt x="2288600" y="0"/>
                  </a:lnTo>
                  <a:lnTo>
                    <a:pt x="2288600" y="1349927"/>
                  </a:lnTo>
                  <a:lnTo>
                    <a:pt x="0" y="134992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37951" y="7830169"/>
              <a:ext cx="2073863" cy="13499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7" name="object 17"/>
            <p:cNvSpPr/>
            <p:nvPr/>
          </p:nvSpPr>
          <p:spPr>
            <a:xfrm>
              <a:off x="12237951" y="7830169"/>
              <a:ext cx="2073910" cy="1350010"/>
            </a:xfrm>
            <a:custGeom>
              <a:avLst/>
              <a:gdLst/>
              <a:ahLst/>
              <a:cxnLst/>
              <a:rect l="l" t="t" r="r" b="b"/>
              <a:pathLst>
                <a:path w="2073909" h="1350009">
                  <a:moveTo>
                    <a:pt x="0" y="0"/>
                  </a:moveTo>
                  <a:lnTo>
                    <a:pt x="2073884" y="0"/>
                  </a:lnTo>
                  <a:lnTo>
                    <a:pt x="2073884" y="1349927"/>
                  </a:lnTo>
                  <a:lnTo>
                    <a:pt x="0" y="134992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8" name="object 18"/>
            <p:cNvSpPr/>
            <p:nvPr/>
          </p:nvSpPr>
          <p:spPr>
            <a:xfrm>
              <a:off x="11963300" y="3447707"/>
              <a:ext cx="2623270" cy="17092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19" name="object 19"/>
            <p:cNvSpPr/>
            <p:nvPr/>
          </p:nvSpPr>
          <p:spPr>
            <a:xfrm>
              <a:off x="11963300" y="3447706"/>
              <a:ext cx="2623820" cy="1709420"/>
            </a:xfrm>
            <a:custGeom>
              <a:avLst/>
              <a:gdLst/>
              <a:ahLst/>
              <a:cxnLst/>
              <a:rect l="l" t="t" r="r" b="b"/>
              <a:pathLst>
                <a:path w="2623819" h="1709420">
                  <a:moveTo>
                    <a:pt x="0" y="0"/>
                  </a:moveTo>
                  <a:lnTo>
                    <a:pt x="2623239" y="0"/>
                  </a:lnTo>
                  <a:lnTo>
                    <a:pt x="2623239" y="1709298"/>
                  </a:lnTo>
                  <a:lnTo>
                    <a:pt x="0" y="1709298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0" name="object 20"/>
            <p:cNvSpPr/>
            <p:nvPr/>
          </p:nvSpPr>
          <p:spPr>
            <a:xfrm>
              <a:off x="9757367" y="1639395"/>
              <a:ext cx="589915" cy="8216265"/>
            </a:xfrm>
            <a:custGeom>
              <a:avLst/>
              <a:gdLst/>
              <a:ahLst/>
              <a:cxnLst/>
              <a:rect l="l" t="t" r="r" b="b"/>
              <a:pathLst>
                <a:path w="589915" h="8216265">
                  <a:moveTo>
                    <a:pt x="0" y="0"/>
                  </a:moveTo>
                  <a:lnTo>
                    <a:pt x="589364" y="0"/>
                  </a:lnTo>
                  <a:lnTo>
                    <a:pt x="589364" y="8215885"/>
                  </a:lnTo>
                  <a:lnTo>
                    <a:pt x="0" y="8215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1" name="object 21"/>
            <p:cNvSpPr/>
            <p:nvPr/>
          </p:nvSpPr>
          <p:spPr>
            <a:xfrm>
              <a:off x="9757367" y="1639395"/>
              <a:ext cx="589915" cy="8216265"/>
            </a:xfrm>
            <a:custGeom>
              <a:avLst/>
              <a:gdLst/>
              <a:ahLst/>
              <a:cxnLst/>
              <a:rect l="l" t="t" r="r" b="b"/>
              <a:pathLst>
                <a:path w="589915" h="8216265">
                  <a:moveTo>
                    <a:pt x="0" y="0"/>
                  </a:moveTo>
                  <a:lnTo>
                    <a:pt x="589361" y="0"/>
                  </a:lnTo>
                  <a:lnTo>
                    <a:pt x="589361" y="8215885"/>
                  </a:lnTo>
                  <a:lnTo>
                    <a:pt x="0" y="8215885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2" name="object 22"/>
            <p:cNvSpPr/>
            <p:nvPr/>
          </p:nvSpPr>
          <p:spPr>
            <a:xfrm>
              <a:off x="10749303" y="8505134"/>
              <a:ext cx="1086485" cy="0"/>
            </a:xfrm>
            <a:custGeom>
              <a:avLst/>
              <a:gdLst/>
              <a:ahLst/>
              <a:cxnLst/>
              <a:rect l="l" t="t" r="r" b="b"/>
              <a:pathLst>
                <a:path w="1086484">
                  <a:moveTo>
                    <a:pt x="1086042" y="0"/>
                  </a:moveTo>
                  <a:lnTo>
                    <a:pt x="1065100" y="0"/>
                  </a:ln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3" name="object 23"/>
            <p:cNvSpPr/>
            <p:nvPr/>
          </p:nvSpPr>
          <p:spPr>
            <a:xfrm>
              <a:off x="10594327" y="8417185"/>
              <a:ext cx="1396365" cy="176530"/>
            </a:xfrm>
            <a:custGeom>
              <a:avLst/>
              <a:gdLst/>
              <a:ahLst/>
              <a:cxnLst/>
              <a:rect l="l" t="t" r="r" b="b"/>
              <a:pathLst>
                <a:path w="1396365" h="176529">
                  <a:moveTo>
                    <a:pt x="175920" y="0"/>
                  </a:moveTo>
                  <a:lnTo>
                    <a:pt x="0" y="87960"/>
                  </a:lnTo>
                  <a:lnTo>
                    <a:pt x="175920" y="175907"/>
                  </a:lnTo>
                  <a:lnTo>
                    <a:pt x="175920" y="0"/>
                  </a:lnTo>
                  <a:close/>
                </a:path>
                <a:path w="1396365" h="176529">
                  <a:moveTo>
                    <a:pt x="1395984" y="87960"/>
                  </a:moveTo>
                  <a:lnTo>
                    <a:pt x="1220076" y="0"/>
                  </a:lnTo>
                  <a:lnTo>
                    <a:pt x="1220076" y="175907"/>
                  </a:lnTo>
                  <a:lnTo>
                    <a:pt x="1395984" y="87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4" name="object 24"/>
            <p:cNvSpPr/>
            <p:nvPr/>
          </p:nvSpPr>
          <p:spPr>
            <a:xfrm>
              <a:off x="6179560" y="8981820"/>
              <a:ext cx="1950085" cy="1469390"/>
            </a:xfrm>
            <a:custGeom>
              <a:avLst/>
              <a:gdLst/>
              <a:ahLst/>
              <a:cxnLst/>
              <a:rect l="l" t="t" r="r" b="b"/>
              <a:pathLst>
                <a:path w="1950084" h="1469390">
                  <a:moveTo>
                    <a:pt x="0" y="0"/>
                  </a:moveTo>
                  <a:lnTo>
                    <a:pt x="1949511" y="0"/>
                  </a:lnTo>
                  <a:lnTo>
                    <a:pt x="1949511" y="1469116"/>
                  </a:lnTo>
                  <a:lnTo>
                    <a:pt x="0" y="14691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5" name="object 25"/>
            <p:cNvSpPr/>
            <p:nvPr/>
          </p:nvSpPr>
          <p:spPr>
            <a:xfrm>
              <a:off x="6179560" y="8981820"/>
              <a:ext cx="1950085" cy="1469390"/>
            </a:xfrm>
            <a:custGeom>
              <a:avLst/>
              <a:gdLst/>
              <a:ahLst/>
              <a:cxnLst/>
              <a:rect l="l" t="t" r="r" b="b"/>
              <a:pathLst>
                <a:path w="1950084" h="1469390">
                  <a:moveTo>
                    <a:pt x="0" y="0"/>
                  </a:moveTo>
                  <a:lnTo>
                    <a:pt x="1949511" y="0"/>
                  </a:lnTo>
                  <a:lnTo>
                    <a:pt x="1949511" y="1469117"/>
                  </a:lnTo>
                  <a:lnTo>
                    <a:pt x="0" y="146911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6" name="object 26"/>
            <p:cNvSpPr/>
            <p:nvPr/>
          </p:nvSpPr>
          <p:spPr>
            <a:xfrm>
              <a:off x="12237951" y="9518212"/>
              <a:ext cx="1950085" cy="1469390"/>
            </a:xfrm>
            <a:custGeom>
              <a:avLst/>
              <a:gdLst/>
              <a:ahLst/>
              <a:cxnLst/>
              <a:rect l="l" t="t" r="r" b="b"/>
              <a:pathLst>
                <a:path w="1950084" h="1469390">
                  <a:moveTo>
                    <a:pt x="0" y="0"/>
                  </a:moveTo>
                  <a:lnTo>
                    <a:pt x="1949469" y="0"/>
                  </a:lnTo>
                  <a:lnTo>
                    <a:pt x="1949469" y="1469117"/>
                  </a:lnTo>
                  <a:lnTo>
                    <a:pt x="0" y="1469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7" name="object 27"/>
            <p:cNvSpPr/>
            <p:nvPr/>
          </p:nvSpPr>
          <p:spPr>
            <a:xfrm>
              <a:off x="12237951" y="9518212"/>
              <a:ext cx="1950085" cy="1469390"/>
            </a:xfrm>
            <a:custGeom>
              <a:avLst/>
              <a:gdLst/>
              <a:ahLst/>
              <a:cxnLst/>
              <a:rect l="l" t="t" r="r" b="b"/>
              <a:pathLst>
                <a:path w="1950084" h="1469390">
                  <a:moveTo>
                    <a:pt x="0" y="0"/>
                  </a:moveTo>
                  <a:lnTo>
                    <a:pt x="1949511" y="0"/>
                  </a:lnTo>
                  <a:lnTo>
                    <a:pt x="1949511" y="1469117"/>
                  </a:lnTo>
                  <a:lnTo>
                    <a:pt x="0" y="146911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8" name="object 28"/>
            <p:cNvSpPr/>
            <p:nvPr/>
          </p:nvSpPr>
          <p:spPr>
            <a:xfrm>
              <a:off x="6179560" y="4224227"/>
              <a:ext cx="1950085" cy="947419"/>
            </a:xfrm>
            <a:custGeom>
              <a:avLst/>
              <a:gdLst/>
              <a:ahLst/>
              <a:cxnLst/>
              <a:rect l="l" t="t" r="r" b="b"/>
              <a:pathLst>
                <a:path w="1950084" h="947420">
                  <a:moveTo>
                    <a:pt x="0" y="0"/>
                  </a:moveTo>
                  <a:lnTo>
                    <a:pt x="1949511" y="0"/>
                  </a:lnTo>
                  <a:lnTo>
                    <a:pt x="1949511" y="946903"/>
                  </a:lnTo>
                  <a:lnTo>
                    <a:pt x="0" y="9469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29" name="object 29"/>
            <p:cNvSpPr/>
            <p:nvPr/>
          </p:nvSpPr>
          <p:spPr>
            <a:xfrm>
              <a:off x="6179560" y="4224227"/>
              <a:ext cx="1950085" cy="947419"/>
            </a:xfrm>
            <a:custGeom>
              <a:avLst/>
              <a:gdLst/>
              <a:ahLst/>
              <a:cxnLst/>
              <a:rect l="l" t="t" r="r" b="b"/>
              <a:pathLst>
                <a:path w="1950084" h="947420">
                  <a:moveTo>
                    <a:pt x="0" y="0"/>
                  </a:moveTo>
                  <a:lnTo>
                    <a:pt x="1949511" y="0"/>
                  </a:lnTo>
                  <a:lnTo>
                    <a:pt x="1949511" y="946907"/>
                  </a:lnTo>
                  <a:lnTo>
                    <a:pt x="0" y="94690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0" name="object 30"/>
            <p:cNvSpPr/>
            <p:nvPr/>
          </p:nvSpPr>
          <p:spPr>
            <a:xfrm>
              <a:off x="8406066" y="2784658"/>
              <a:ext cx="949325" cy="0"/>
            </a:xfrm>
            <a:custGeom>
              <a:avLst/>
              <a:gdLst/>
              <a:ahLst/>
              <a:cxnLst/>
              <a:rect l="l" t="t" r="r" b="b"/>
              <a:pathLst>
                <a:path w="949325">
                  <a:moveTo>
                    <a:pt x="948705" y="0"/>
                  </a:moveTo>
                  <a:lnTo>
                    <a:pt x="927763" y="0"/>
                  </a:ln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1" name="object 31"/>
            <p:cNvSpPr/>
            <p:nvPr/>
          </p:nvSpPr>
          <p:spPr>
            <a:xfrm>
              <a:off x="8251088" y="2696711"/>
              <a:ext cx="1259205" cy="176530"/>
            </a:xfrm>
            <a:custGeom>
              <a:avLst/>
              <a:gdLst/>
              <a:ahLst/>
              <a:cxnLst/>
              <a:rect l="l" t="t" r="r" b="b"/>
              <a:pathLst>
                <a:path w="1259204" h="176530">
                  <a:moveTo>
                    <a:pt x="175920" y="0"/>
                  </a:moveTo>
                  <a:lnTo>
                    <a:pt x="0" y="87947"/>
                  </a:lnTo>
                  <a:lnTo>
                    <a:pt x="175920" y="175907"/>
                  </a:lnTo>
                  <a:lnTo>
                    <a:pt x="175920" y="0"/>
                  </a:lnTo>
                  <a:close/>
                </a:path>
                <a:path w="1259204" h="176530">
                  <a:moveTo>
                    <a:pt x="1258646" y="87947"/>
                  </a:moveTo>
                  <a:lnTo>
                    <a:pt x="1082738" y="0"/>
                  </a:lnTo>
                  <a:lnTo>
                    <a:pt x="1082738" y="175907"/>
                  </a:lnTo>
                  <a:lnTo>
                    <a:pt x="1258646" y="879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2" name="object 32"/>
            <p:cNvSpPr/>
            <p:nvPr/>
          </p:nvSpPr>
          <p:spPr>
            <a:xfrm>
              <a:off x="10706687" y="6493582"/>
              <a:ext cx="1086485" cy="0"/>
            </a:xfrm>
            <a:custGeom>
              <a:avLst/>
              <a:gdLst/>
              <a:ahLst/>
              <a:cxnLst/>
              <a:rect l="l" t="t" r="r" b="b"/>
              <a:pathLst>
                <a:path w="1086484">
                  <a:moveTo>
                    <a:pt x="1086042" y="0"/>
                  </a:moveTo>
                  <a:lnTo>
                    <a:pt x="1065100" y="0"/>
                  </a:ln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51719" y="6405631"/>
              <a:ext cx="1396365" cy="176530"/>
            </a:xfrm>
            <a:custGeom>
              <a:avLst/>
              <a:gdLst/>
              <a:ahLst/>
              <a:cxnLst/>
              <a:rect l="l" t="t" r="r" b="b"/>
              <a:pathLst>
                <a:path w="1396365" h="176529">
                  <a:moveTo>
                    <a:pt x="175907" y="0"/>
                  </a:moveTo>
                  <a:lnTo>
                    <a:pt x="0" y="87960"/>
                  </a:lnTo>
                  <a:lnTo>
                    <a:pt x="175907" y="175907"/>
                  </a:lnTo>
                  <a:lnTo>
                    <a:pt x="175907" y="0"/>
                  </a:lnTo>
                  <a:close/>
                </a:path>
                <a:path w="1396365" h="176529">
                  <a:moveTo>
                    <a:pt x="1395971" y="87960"/>
                  </a:moveTo>
                  <a:lnTo>
                    <a:pt x="1220063" y="0"/>
                  </a:lnTo>
                  <a:lnTo>
                    <a:pt x="1220063" y="175907"/>
                  </a:lnTo>
                  <a:lnTo>
                    <a:pt x="1395971" y="87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4" name="object 34"/>
            <p:cNvSpPr/>
            <p:nvPr/>
          </p:nvSpPr>
          <p:spPr>
            <a:xfrm>
              <a:off x="10612030" y="4302350"/>
              <a:ext cx="1086485" cy="0"/>
            </a:xfrm>
            <a:custGeom>
              <a:avLst/>
              <a:gdLst/>
              <a:ahLst/>
              <a:cxnLst/>
              <a:rect l="l" t="t" r="r" b="b"/>
              <a:pathLst>
                <a:path w="1086484">
                  <a:moveTo>
                    <a:pt x="1086042" y="0"/>
                  </a:moveTo>
                  <a:lnTo>
                    <a:pt x="1065100" y="0"/>
                  </a:ln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57002" y="4214399"/>
              <a:ext cx="1396365" cy="176530"/>
            </a:xfrm>
            <a:custGeom>
              <a:avLst/>
              <a:gdLst/>
              <a:ahLst/>
              <a:cxnLst/>
              <a:rect l="l" t="t" r="r" b="b"/>
              <a:pathLst>
                <a:path w="1396365" h="176529">
                  <a:moveTo>
                    <a:pt x="175971" y="0"/>
                  </a:moveTo>
                  <a:lnTo>
                    <a:pt x="0" y="87960"/>
                  </a:lnTo>
                  <a:lnTo>
                    <a:pt x="175971" y="175907"/>
                  </a:lnTo>
                  <a:lnTo>
                    <a:pt x="175971" y="0"/>
                  </a:lnTo>
                  <a:close/>
                </a:path>
                <a:path w="1396365" h="176529">
                  <a:moveTo>
                    <a:pt x="1396034" y="87960"/>
                  </a:moveTo>
                  <a:lnTo>
                    <a:pt x="1220127" y="0"/>
                  </a:lnTo>
                  <a:lnTo>
                    <a:pt x="1220127" y="175907"/>
                  </a:lnTo>
                  <a:lnTo>
                    <a:pt x="1396034" y="87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691279" y="1759674"/>
              <a:ext cx="756285" cy="412750"/>
            </a:xfrm>
            <a:custGeom>
              <a:avLst/>
              <a:gdLst/>
              <a:ahLst/>
              <a:cxnLst/>
              <a:rect l="l" t="t" r="r" b="b"/>
              <a:pathLst>
                <a:path w="756284" h="412750">
                  <a:moveTo>
                    <a:pt x="756090" y="0"/>
                  </a:moveTo>
                  <a:lnTo>
                    <a:pt x="737706" y="10027"/>
                  </a:lnTo>
                  <a:lnTo>
                    <a:pt x="18384" y="402383"/>
                  </a:lnTo>
                  <a:lnTo>
                    <a:pt x="0" y="412411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555173" y="1685473"/>
              <a:ext cx="1028700" cy="561340"/>
            </a:xfrm>
            <a:custGeom>
              <a:avLst/>
              <a:gdLst/>
              <a:ahLst/>
              <a:cxnLst/>
              <a:rect l="l" t="t" r="r" b="b"/>
              <a:pathLst>
                <a:path w="1028700" h="561339">
                  <a:moveTo>
                    <a:pt x="196532" y="553808"/>
                  </a:moveTo>
                  <a:lnTo>
                    <a:pt x="112344" y="399364"/>
                  </a:lnTo>
                  <a:lnTo>
                    <a:pt x="0" y="560819"/>
                  </a:lnTo>
                  <a:lnTo>
                    <a:pt x="196532" y="553808"/>
                  </a:lnTo>
                  <a:close/>
                </a:path>
                <a:path w="1028700" h="561339">
                  <a:moveTo>
                    <a:pt x="1028242" y="0"/>
                  </a:moveTo>
                  <a:lnTo>
                    <a:pt x="831697" y="7010"/>
                  </a:lnTo>
                  <a:lnTo>
                    <a:pt x="915885" y="161455"/>
                  </a:lnTo>
                  <a:lnTo>
                    <a:pt x="10282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874578" y="9851902"/>
              <a:ext cx="1130300" cy="675640"/>
            </a:xfrm>
            <a:custGeom>
              <a:avLst/>
              <a:gdLst/>
              <a:ahLst/>
              <a:cxnLst/>
              <a:rect l="l" t="t" r="r" b="b"/>
              <a:pathLst>
                <a:path w="1130300" h="675640">
                  <a:moveTo>
                    <a:pt x="1129936" y="675350"/>
                  </a:moveTo>
                  <a:lnTo>
                    <a:pt x="1111961" y="664606"/>
                  </a:lnTo>
                  <a:lnTo>
                    <a:pt x="17975" y="10743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741545" y="9772402"/>
              <a:ext cx="1396365" cy="834390"/>
            </a:xfrm>
            <a:custGeom>
              <a:avLst/>
              <a:gdLst/>
              <a:ahLst/>
              <a:cxnLst/>
              <a:rect l="l" t="t" r="r" b="b"/>
              <a:pathLst>
                <a:path w="1396365" h="834390">
                  <a:moveTo>
                    <a:pt x="196126" y="14744"/>
                  </a:moveTo>
                  <a:lnTo>
                    <a:pt x="0" y="0"/>
                  </a:lnTo>
                  <a:lnTo>
                    <a:pt x="105968" y="165747"/>
                  </a:lnTo>
                  <a:lnTo>
                    <a:pt x="196126" y="14744"/>
                  </a:lnTo>
                  <a:close/>
                </a:path>
                <a:path w="1396365" h="834390">
                  <a:moveTo>
                    <a:pt x="1395984" y="834364"/>
                  </a:moveTo>
                  <a:lnTo>
                    <a:pt x="1290129" y="668616"/>
                  </a:lnTo>
                  <a:lnTo>
                    <a:pt x="1199870" y="819607"/>
                  </a:lnTo>
                  <a:lnTo>
                    <a:pt x="1395984" y="8343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0" name="object 40"/>
            <p:cNvSpPr/>
            <p:nvPr/>
          </p:nvSpPr>
          <p:spPr>
            <a:xfrm>
              <a:off x="8468871" y="4697678"/>
              <a:ext cx="949325" cy="0"/>
            </a:xfrm>
            <a:custGeom>
              <a:avLst/>
              <a:gdLst/>
              <a:ahLst/>
              <a:cxnLst/>
              <a:rect l="l" t="t" r="r" b="b"/>
              <a:pathLst>
                <a:path w="949325">
                  <a:moveTo>
                    <a:pt x="948705" y="0"/>
                  </a:moveTo>
                  <a:lnTo>
                    <a:pt x="927763" y="0"/>
                  </a:ln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1" name="object 41"/>
            <p:cNvSpPr/>
            <p:nvPr/>
          </p:nvSpPr>
          <p:spPr>
            <a:xfrm>
              <a:off x="8313902" y="4609724"/>
              <a:ext cx="1259205" cy="176530"/>
            </a:xfrm>
            <a:custGeom>
              <a:avLst/>
              <a:gdLst/>
              <a:ahLst/>
              <a:cxnLst/>
              <a:rect l="l" t="t" r="r" b="b"/>
              <a:pathLst>
                <a:path w="1259204" h="176529">
                  <a:moveTo>
                    <a:pt x="175907" y="0"/>
                  </a:moveTo>
                  <a:lnTo>
                    <a:pt x="0" y="87960"/>
                  </a:lnTo>
                  <a:lnTo>
                    <a:pt x="175907" y="175920"/>
                  </a:lnTo>
                  <a:lnTo>
                    <a:pt x="175907" y="0"/>
                  </a:lnTo>
                  <a:close/>
                </a:path>
                <a:path w="1259204" h="176529">
                  <a:moveTo>
                    <a:pt x="1258633" y="87960"/>
                  </a:moveTo>
                  <a:lnTo>
                    <a:pt x="1082725" y="0"/>
                  </a:lnTo>
                  <a:lnTo>
                    <a:pt x="1082725" y="175920"/>
                  </a:lnTo>
                  <a:lnTo>
                    <a:pt x="1258633" y="87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2" name="object 42"/>
            <p:cNvSpPr/>
            <p:nvPr/>
          </p:nvSpPr>
          <p:spPr>
            <a:xfrm>
              <a:off x="8468871" y="7076475"/>
              <a:ext cx="949325" cy="0"/>
            </a:xfrm>
            <a:custGeom>
              <a:avLst/>
              <a:gdLst/>
              <a:ahLst/>
              <a:cxnLst/>
              <a:rect l="l" t="t" r="r" b="b"/>
              <a:pathLst>
                <a:path w="949325">
                  <a:moveTo>
                    <a:pt x="948705" y="0"/>
                  </a:moveTo>
                  <a:lnTo>
                    <a:pt x="927763" y="0"/>
                  </a:lnTo>
                  <a:lnTo>
                    <a:pt x="20941" y="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3" name="object 43"/>
            <p:cNvSpPr/>
            <p:nvPr/>
          </p:nvSpPr>
          <p:spPr>
            <a:xfrm>
              <a:off x="8313902" y="6988524"/>
              <a:ext cx="1259205" cy="176530"/>
            </a:xfrm>
            <a:custGeom>
              <a:avLst/>
              <a:gdLst/>
              <a:ahLst/>
              <a:cxnLst/>
              <a:rect l="l" t="t" r="r" b="b"/>
              <a:pathLst>
                <a:path w="1259204" h="176529">
                  <a:moveTo>
                    <a:pt x="175907" y="0"/>
                  </a:moveTo>
                  <a:lnTo>
                    <a:pt x="0" y="87960"/>
                  </a:lnTo>
                  <a:lnTo>
                    <a:pt x="175907" y="175907"/>
                  </a:lnTo>
                  <a:lnTo>
                    <a:pt x="175907" y="0"/>
                  </a:lnTo>
                  <a:close/>
                </a:path>
                <a:path w="1259204" h="176529">
                  <a:moveTo>
                    <a:pt x="1258633" y="87960"/>
                  </a:moveTo>
                  <a:lnTo>
                    <a:pt x="1082725" y="0"/>
                  </a:lnTo>
                  <a:lnTo>
                    <a:pt x="1082725" y="175907"/>
                  </a:lnTo>
                  <a:lnTo>
                    <a:pt x="1258633" y="87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4" name="object 44"/>
            <p:cNvSpPr/>
            <p:nvPr/>
          </p:nvSpPr>
          <p:spPr>
            <a:xfrm>
              <a:off x="8451329" y="9252260"/>
              <a:ext cx="753745" cy="393065"/>
            </a:xfrm>
            <a:custGeom>
              <a:avLst/>
              <a:gdLst/>
              <a:ahLst/>
              <a:cxnLst/>
              <a:rect l="l" t="t" r="r" b="b"/>
              <a:pathLst>
                <a:path w="753745" h="393065">
                  <a:moveTo>
                    <a:pt x="753319" y="0"/>
                  </a:moveTo>
                  <a:lnTo>
                    <a:pt x="734747" y="9676"/>
                  </a:lnTo>
                  <a:lnTo>
                    <a:pt x="18571" y="382833"/>
                  </a:lnTo>
                  <a:lnTo>
                    <a:pt x="0" y="392510"/>
                  </a:lnTo>
                </a:path>
              </a:pathLst>
            </a:custGeom>
            <a:ln w="4188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5" name="object 45"/>
            <p:cNvSpPr/>
            <p:nvPr/>
          </p:nvSpPr>
          <p:spPr>
            <a:xfrm>
              <a:off x="8313902" y="9180658"/>
              <a:ext cx="1028700" cy="535940"/>
            </a:xfrm>
            <a:custGeom>
              <a:avLst/>
              <a:gdLst/>
              <a:ahLst/>
              <a:cxnLst/>
              <a:rect l="l" t="t" r="r" b="b"/>
              <a:pathLst>
                <a:path w="1028700" h="535940">
                  <a:moveTo>
                    <a:pt x="196634" y="532447"/>
                  </a:moveTo>
                  <a:lnTo>
                    <a:pt x="115354" y="376440"/>
                  </a:lnTo>
                  <a:lnTo>
                    <a:pt x="0" y="535736"/>
                  </a:lnTo>
                  <a:lnTo>
                    <a:pt x="196634" y="532447"/>
                  </a:lnTo>
                  <a:close/>
                </a:path>
                <a:path w="1028700" h="535940">
                  <a:moveTo>
                    <a:pt x="1028179" y="0"/>
                  </a:moveTo>
                  <a:lnTo>
                    <a:pt x="831532" y="3289"/>
                  </a:lnTo>
                  <a:lnTo>
                    <a:pt x="912812" y="159283"/>
                  </a:lnTo>
                  <a:lnTo>
                    <a:pt x="1028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34097" y="716148"/>
            <a:ext cx="3438242" cy="2896151"/>
          </a:xfrm>
          <a:prstGeom prst="rect">
            <a:avLst/>
          </a:prstGeom>
        </p:spPr>
        <p:txBody>
          <a:bodyPr vert="horz" wrap="square" lIns="0" tIns="39661" rIns="0" bIns="0" rtlCol="0">
            <a:spAutoFit/>
          </a:bodyPr>
          <a:lstStyle/>
          <a:p>
            <a:pPr marL="7701" marR="3081">
              <a:lnSpc>
                <a:spcPts val="11497"/>
              </a:lnSpc>
              <a:spcBef>
                <a:spcPts val="312"/>
              </a:spcBef>
            </a:pPr>
            <a:r>
              <a:rPr sz="9430" b="1" spc="55" dirty="0">
                <a:solidFill>
                  <a:srgbClr val="56638A"/>
                </a:solidFill>
                <a:latin typeface="Arial"/>
                <a:cs typeface="Arial"/>
              </a:rPr>
              <a:t>What  </a:t>
            </a:r>
            <a:r>
              <a:rPr sz="9430" b="1" spc="-58" dirty="0">
                <a:solidFill>
                  <a:srgbClr val="56638A"/>
                </a:solidFill>
                <a:latin typeface="Arial"/>
                <a:cs typeface="Arial"/>
              </a:rPr>
              <a:t>About</a:t>
            </a:r>
            <a:endParaRPr sz="943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4097" y="3636943"/>
            <a:ext cx="8479507" cy="1461276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9430" b="1" spc="-36" dirty="0">
                <a:solidFill>
                  <a:srgbClr val="56638A"/>
                </a:solidFill>
                <a:latin typeface="Arial"/>
                <a:cs typeface="Arial"/>
              </a:rPr>
              <a:t>Programming?</a:t>
            </a:r>
            <a:endParaRPr sz="943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4695" y="620905"/>
            <a:ext cx="9854572" cy="4854898"/>
          </a:xfrm>
          <a:prstGeom prst="rect">
            <a:avLst/>
          </a:prstGeom>
        </p:spPr>
        <p:txBody>
          <a:bodyPr vert="horz" wrap="square" lIns="0" tIns="58145" rIns="0" bIns="0" rtlCol="0">
            <a:spAutoFit/>
          </a:bodyPr>
          <a:lstStyle/>
          <a:p>
            <a:pPr marL="7701" marR="3081">
              <a:lnSpc>
                <a:spcPts val="5251"/>
              </a:lnSpc>
              <a:spcBef>
                <a:spcPts val="458"/>
              </a:spcBef>
            </a:pPr>
            <a:r>
              <a:rPr sz="4578" spc="9" dirty="0">
                <a:latin typeface="Arial"/>
                <a:cs typeface="Arial"/>
              </a:rPr>
              <a:t>During </a:t>
            </a:r>
            <a:r>
              <a:rPr sz="4578" spc="6" dirty="0">
                <a:latin typeface="Arial"/>
                <a:cs typeface="Arial"/>
              </a:rPr>
              <a:t>the </a:t>
            </a:r>
            <a:r>
              <a:rPr sz="4578" spc="9" dirty="0">
                <a:latin typeface="Arial"/>
                <a:cs typeface="Arial"/>
              </a:rPr>
              <a:t>type erasure process, </a:t>
            </a:r>
            <a:r>
              <a:rPr sz="4578" spc="6" dirty="0">
                <a:latin typeface="Arial"/>
                <a:cs typeface="Arial"/>
              </a:rPr>
              <a:t>the  </a:t>
            </a:r>
            <a:r>
              <a:rPr sz="4578" spc="9" dirty="0">
                <a:latin typeface="Arial"/>
                <a:cs typeface="Arial"/>
              </a:rPr>
              <a:t>Java compiler erases </a:t>
            </a:r>
            <a:r>
              <a:rPr sz="4578" spc="6" dirty="0">
                <a:latin typeface="Arial"/>
                <a:cs typeface="Arial"/>
              </a:rPr>
              <a:t>all </a:t>
            </a:r>
            <a:r>
              <a:rPr sz="4578" spc="9" dirty="0">
                <a:latin typeface="Arial"/>
                <a:cs typeface="Arial"/>
              </a:rPr>
              <a:t>type  parameters and replaces each </a:t>
            </a:r>
            <a:r>
              <a:rPr sz="4578" spc="6" dirty="0">
                <a:latin typeface="Arial"/>
                <a:cs typeface="Arial"/>
              </a:rPr>
              <a:t>with</a:t>
            </a:r>
            <a:r>
              <a:rPr sz="4578" spc="-42" dirty="0">
                <a:latin typeface="Arial"/>
                <a:cs typeface="Arial"/>
              </a:rPr>
              <a:t> </a:t>
            </a:r>
            <a:r>
              <a:rPr sz="4578" spc="6" dirty="0">
                <a:latin typeface="Arial"/>
                <a:cs typeface="Arial"/>
              </a:rPr>
              <a:t>its  </a:t>
            </a:r>
            <a:r>
              <a:rPr sz="4578" spc="3" dirty="0">
                <a:latin typeface="Arial"/>
                <a:cs typeface="Arial"/>
              </a:rPr>
              <a:t>first </a:t>
            </a:r>
            <a:r>
              <a:rPr sz="4578" spc="9" dirty="0">
                <a:latin typeface="Arial"/>
                <a:cs typeface="Arial"/>
              </a:rPr>
              <a:t>bound </a:t>
            </a:r>
            <a:r>
              <a:rPr sz="4578" spc="3" dirty="0">
                <a:latin typeface="Arial"/>
                <a:cs typeface="Arial"/>
              </a:rPr>
              <a:t>if</a:t>
            </a:r>
            <a:r>
              <a:rPr sz="4578" spc="-6" dirty="0">
                <a:latin typeface="Arial"/>
                <a:cs typeface="Arial"/>
              </a:rPr>
              <a:t> </a:t>
            </a:r>
            <a:r>
              <a:rPr sz="4578" spc="6" dirty="0">
                <a:latin typeface="Arial"/>
                <a:cs typeface="Arial"/>
              </a:rPr>
              <a:t>the</a:t>
            </a:r>
            <a:endParaRPr sz="4578">
              <a:latin typeface="Arial"/>
              <a:cs typeface="Arial"/>
            </a:endParaRPr>
          </a:p>
          <a:p>
            <a:pPr marL="7701">
              <a:lnSpc>
                <a:spcPts val="5109"/>
              </a:lnSpc>
            </a:pPr>
            <a:r>
              <a:rPr sz="4578" spc="9" dirty="0">
                <a:latin typeface="Arial"/>
                <a:cs typeface="Arial"/>
              </a:rPr>
              <a:t>type parameter </a:t>
            </a:r>
            <a:r>
              <a:rPr sz="4578" spc="6" dirty="0">
                <a:latin typeface="Arial"/>
                <a:cs typeface="Arial"/>
              </a:rPr>
              <a:t>is</a:t>
            </a:r>
            <a:r>
              <a:rPr sz="4578" spc="-15" dirty="0">
                <a:latin typeface="Arial"/>
                <a:cs typeface="Arial"/>
              </a:rPr>
              <a:t> </a:t>
            </a:r>
            <a:r>
              <a:rPr sz="4578" spc="9" dirty="0">
                <a:latin typeface="Arial"/>
                <a:cs typeface="Arial"/>
              </a:rPr>
              <a:t>bounded,</a:t>
            </a:r>
            <a:endParaRPr sz="4578">
              <a:latin typeface="Arial"/>
              <a:cs typeface="Arial"/>
            </a:endParaRPr>
          </a:p>
          <a:p>
            <a:pPr marL="7701" marR="1536790">
              <a:lnSpc>
                <a:spcPts val="5397"/>
              </a:lnSpc>
              <a:spcBef>
                <a:spcPts val="267"/>
              </a:spcBef>
            </a:pPr>
            <a:r>
              <a:rPr sz="4578" spc="9" dirty="0">
                <a:latin typeface="Arial"/>
                <a:cs typeface="Arial"/>
              </a:rPr>
              <a:t>or </a:t>
            </a:r>
            <a:r>
              <a:rPr sz="4578" spc="12" dirty="0">
                <a:latin typeface="Courier New"/>
                <a:cs typeface="Courier New"/>
              </a:rPr>
              <a:t>Object</a:t>
            </a:r>
            <a:r>
              <a:rPr sz="4578" spc="-1522" dirty="0">
                <a:latin typeface="Courier New"/>
                <a:cs typeface="Courier New"/>
              </a:rPr>
              <a:t> </a:t>
            </a:r>
            <a:r>
              <a:rPr sz="4578" spc="3" dirty="0">
                <a:latin typeface="Arial"/>
                <a:cs typeface="Arial"/>
              </a:rPr>
              <a:t>if </a:t>
            </a:r>
            <a:r>
              <a:rPr sz="4578" spc="6" dirty="0">
                <a:latin typeface="Arial"/>
                <a:cs typeface="Arial"/>
              </a:rPr>
              <a:t>the </a:t>
            </a:r>
            <a:r>
              <a:rPr sz="4578" spc="9" dirty="0">
                <a:latin typeface="Arial"/>
                <a:cs typeface="Arial"/>
              </a:rPr>
              <a:t>type parameter  </a:t>
            </a:r>
            <a:r>
              <a:rPr sz="4578" spc="6" dirty="0">
                <a:latin typeface="Arial"/>
                <a:cs typeface="Arial"/>
              </a:rPr>
              <a:t>is</a:t>
            </a:r>
            <a:r>
              <a:rPr sz="4578" dirty="0">
                <a:latin typeface="Arial"/>
                <a:cs typeface="Arial"/>
              </a:rPr>
              <a:t> </a:t>
            </a:r>
            <a:r>
              <a:rPr sz="4578" spc="9" dirty="0">
                <a:latin typeface="Arial"/>
                <a:cs typeface="Arial"/>
              </a:rPr>
              <a:t>unbounded.</a:t>
            </a:r>
            <a:endParaRPr sz="4578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4695" y="6049773"/>
            <a:ext cx="6800625" cy="284274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69"/>
              </a:spcBef>
            </a:pPr>
            <a:r>
              <a:rPr sz="1789" dirty="0">
                <a:latin typeface="Arial"/>
                <a:cs typeface="Arial"/>
              </a:rPr>
              <a:t>https://docs.oracle.com/javase/tutorial/java/generics/genTypes.html</a:t>
            </a:r>
            <a:endParaRPr sz="1789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1936" y="0"/>
            <a:ext cx="9825308" cy="6857615"/>
            <a:chOff x="2030849" y="0"/>
            <a:chExt cx="16202660" cy="11308715"/>
          </a:xfrm>
        </p:grpSpPr>
        <p:sp>
          <p:nvSpPr>
            <p:cNvPr id="3" name="object 3"/>
            <p:cNvSpPr/>
            <p:nvPr/>
          </p:nvSpPr>
          <p:spPr>
            <a:xfrm>
              <a:off x="2030849" y="0"/>
              <a:ext cx="16202543" cy="113085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2449684" y="0"/>
              <a:ext cx="15364767" cy="112259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037283" y="709798"/>
            <a:ext cx="8217663" cy="5316987"/>
          </a:xfrm>
          <a:prstGeom prst="rect">
            <a:avLst/>
          </a:prstGeom>
        </p:spPr>
        <p:txBody>
          <a:bodyPr vert="horz" wrap="square" lIns="0" tIns="122065" rIns="0" bIns="0" rtlCol="0">
            <a:spAutoFit/>
          </a:bodyPr>
          <a:lstStyle/>
          <a:p>
            <a:pPr marL="7701" marR="3081" indent="-4621" algn="ctr">
              <a:lnSpc>
                <a:spcPts val="4499"/>
              </a:lnSpc>
              <a:spcBef>
                <a:spcPts val="961"/>
              </a:spcBef>
            </a:pPr>
            <a:r>
              <a:rPr sz="4487" spc="600" dirty="0">
                <a:solidFill>
                  <a:srgbClr val="D6D5D5"/>
                </a:solidFill>
                <a:latin typeface="Arial"/>
                <a:cs typeface="Arial"/>
              </a:rPr>
              <a:t>During </a:t>
            </a:r>
            <a:r>
              <a:rPr sz="4487" spc="446" dirty="0">
                <a:solidFill>
                  <a:srgbClr val="D6D5D5"/>
                </a:solidFill>
                <a:latin typeface="Arial"/>
                <a:cs typeface="Arial"/>
              </a:rPr>
              <a:t>the </a:t>
            </a:r>
            <a:r>
              <a:rPr sz="4487" spc="191" dirty="0">
                <a:solidFill>
                  <a:srgbClr val="D6D5D5"/>
                </a:solidFill>
                <a:latin typeface="Arial"/>
                <a:cs typeface="Arial"/>
              </a:rPr>
              <a:t>type </a:t>
            </a:r>
            <a:r>
              <a:rPr sz="4487" spc="585" dirty="0">
                <a:solidFill>
                  <a:srgbClr val="D6D5D5"/>
                </a:solidFill>
                <a:latin typeface="Arial"/>
                <a:cs typeface="Arial"/>
              </a:rPr>
              <a:t>erasure  </a:t>
            </a:r>
            <a:r>
              <a:rPr sz="4487" spc="97" dirty="0">
                <a:solidFill>
                  <a:srgbClr val="D6D5D5"/>
                </a:solidFill>
                <a:latin typeface="Arial"/>
                <a:cs typeface="Arial"/>
              </a:rPr>
              <a:t>process, </a:t>
            </a:r>
            <a:r>
              <a:rPr sz="4487" spc="446" dirty="0">
                <a:solidFill>
                  <a:srgbClr val="D6D5D5"/>
                </a:solidFill>
                <a:latin typeface="Arial"/>
                <a:cs typeface="Arial"/>
              </a:rPr>
              <a:t>the </a:t>
            </a:r>
            <a:r>
              <a:rPr sz="4487" spc="297" dirty="0">
                <a:solidFill>
                  <a:srgbClr val="D6D5D5"/>
                </a:solidFill>
                <a:latin typeface="Arial"/>
                <a:cs typeface="Arial"/>
              </a:rPr>
              <a:t>Java </a:t>
            </a:r>
            <a:r>
              <a:rPr sz="4487" spc="597" dirty="0">
                <a:solidFill>
                  <a:srgbClr val="D6D5D5"/>
                </a:solidFill>
                <a:latin typeface="Arial"/>
                <a:cs typeface="Arial"/>
              </a:rPr>
              <a:t>compiler  </a:t>
            </a:r>
            <a:r>
              <a:rPr sz="4487" spc="212" dirty="0">
                <a:solidFill>
                  <a:srgbClr val="D6D5D5"/>
                </a:solidFill>
                <a:latin typeface="Arial"/>
                <a:cs typeface="Arial"/>
              </a:rPr>
              <a:t>erases </a:t>
            </a:r>
            <a:r>
              <a:rPr sz="4487" spc="1170" dirty="0">
                <a:solidFill>
                  <a:srgbClr val="D6D5D5"/>
                </a:solidFill>
                <a:latin typeface="Arial"/>
                <a:cs typeface="Arial"/>
              </a:rPr>
              <a:t>all</a:t>
            </a:r>
            <a:r>
              <a:rPr sz="4487" spc="-233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191" dirty="0">
                <a:solidFill>
                  <a:srgbClr val="D6D5D5"/>
                </a:solidFill>
                <a:latin typeface="Arial"/>
                <a:cs typeface="Arial"/>
              </a:rPr>
              <a:t>type</a:t>
            </a:r>
            <a:r>
              <a:rPr sz="4487" spc="-9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612" dirty="0">
                <a:solidFill>
                  <a:srgbClr val="D6D5D5"/>
                </a:solidFill>
                <a:latin typeface="Arial"/>
                <a:cs typeface="Arial"/>
              </a:rPr>
              <a:t>parameters </a:t>
            </a:r>
            <a:r>
              <a:rPr sz="4487" spc="337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697" dirty="0">
                <a:solidFill>
                  <a:srgbClr val="D6D5D5"/>
                </a:solidFill>
                <a:latin typeface="Arial"/>
                <a:cs typeface="Arial"/>
              </a:rPr>
              <a:t>and</a:t>
            </a:r>
            <a:r>
              <a:rPr sz="4487" spc="-3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367" dirty="0">
                <a:solidFill>
                  <a:srgbClr val="D6D5D5"/>
                </a:solidFill>
                <a:latin typeface="Arial"/>
                <a:cs typeface="Arial"/>
              </a:rPr>
              <a:t>replaces</a:t>
            </a:r>
            <a:r>
              <a:rPr sz="4487" spc="-3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400" dirty="0">
                <a:solidFill>
                  <a:srgbClr val="D6D5D5"/>
                </a:solidFill>
                <a:latin typeface="Arial"/>
                <a:cs typeface="Arial"/>
              </a:rPr>
              <a:t>each</a:t>
            </a:r>
            <a:r>
              <a:rPr sz="4487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794" dirty="0">
                <a:solidFill>
                  <a:srgbClr val="D6D5D5"/>
                </a:solidFill>
                <a:latin typeface="Arial"/>
                <a:cs typeface="Arial"/>
              </a:rPr>
              <a:t>with</a:t>
            </a:r>
            <a:r>
              <a:rPr sz="4487" spc="-3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337" dirty="0">
                <a:solidFill>
                  <a:srgbClr val="D6D5D5"/>
                </a:solidFill>
                <a:latin typeface="Arial"/>
                <a:cs typeface="Arial"/>
              </a:rPr>
              <a:t>its  </a:t>
            </a:r>
            <a:r>
              <a:rPr sz="4487" spc="852" dirty="0">
                <a:solidFill>
                  <a:srgbClr val="D6D5D5"/>
                </a:solidFill>
                <a:latin typeface="Arial"/>
                <a:cs typeface="Arial"/>
              </a:rPr>
              <a:t>first</a:t>
            </a:r>
            <a:r>
              <a:rPr sz="4487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437" dirty="0">
                <a:solidFill>
                  <a:srgbClr val="D6D5D5"/>
                </a:solidFill>
                <a:latin typeface="Arial"/>
                <a:cs typeface="Arial"/>
              </a:rPr>
              <a:t>bound</a:t>
            </a:r>
            <a:r>
              <a:rPr sz="4487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834" dirty="0">
                <a:solidFill>
                  <a:srgbClr val="D6D5D5"/>
                </a:solidFill>
                <a:latin typeface="Arial"/>
                <a:cs typeface="Arial"/>
              </a:rPr>
              <a:t>if</a:t>
            </a:r>
            <a:r>
              <a:rPr sz="4487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446" dirty="0">
                <a:solidFill>
                  <a:srgbClr val="D6D5D5"/>
                </a:solidFill>
                <a:latin typeface="Arial"/>
                <a:cs typeface="Arial"/>
              </a:rPr>
              <a:t>the</a:t>
            </a:r>
            <a:endParaRPr sz="4487">
              <a:latin typeface="Arial"/>
              <a:cs typeface="Arial"/>
            </a:endParaRPr>
          </a:p>
          <a:p>
            <a:pPr marL="20023" marR="22334" algn="ctr">
              <a:lnSpc>
                <a:spcPts val="4499"/>
              </a:lnSpc>
            </a:pPr>
            <a:r>
              <a:rPr sz="4487" spc="191" dirty="0">
                <a:solidFill>
                  <a:srgbClr val="D6D5D5"/>
                </a:solidFill>
                <a:latin typeface="Arial"/>
                <a:cs typeface="Arial"/>
              </a:rPr>
              <a:t>type </a:t>
            </a:r>
            <a:r>
              <a:rPr sz="4487" spc="734" dirty="0">
                <a:solidFill>
                  <a:srgbClr val="D6D5D5"/>
                </a:solidFill>
                <a:latin typeface="Arial"/>
                <a:cs typeface="Arial"/>
              </a:rPr>
              <a:t>parameter</a:t>
            </a:r>
            <a:r>
              <a:rPr sz="4487" spc="-212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3" dirty="0">
                <a:solidFill>
                  <a:srgbClr val="D6D5D5"/>
                </a:solidFill>
                <a:latin typeface="Arial"/>
                <a:cs typeface="Arial"/>
              </a:rPr>
              <a:t>is </a:t>
            </a:r>
            <a:r>
              <a:rPr sz="4487" spc="285" dirty="0">
                <a:solidFill>
                  <a:srgbClr val="D6D5D5"/>
                </a:solidFill>
                <a:latin typeface="Arial"/>
                <a:cs typeface="Arial"/>
              </a:rPr>
              <a:t>bounded,  </a:t>
            </a:r>
            <a:r>
              <a:rPr sz="4487" spc="1213" dirty="0">
                <a:solidFill>
                  <a:srgbClr val="D6D5D5"/>
                </a:solidFill>
                <a:latin typeface="Arial"/>
                <a:cs typeface="Arial"/>
              </a:rPr>
              <a:t>or </a:t>
            </a:r>
            <a:r>
              <a:rPr sz="4487" spc="143" dirty="0">
                <a:solidFill>
                  <a:srgbClr val="D6D5D5"/>
                </a:solidFill>
                <a:latin typeface="Arial"/>
                <a:cs typeface="Arial"/>
              </a:rPr>
              <a:t>Object </a:t>
            </a:r>
            <a:r>
              <a:rPr sz="4487" spc="834" dirty="0">
                <a:solidFill>
                  <a:srgbClr val="D6D5D5"/>
                </a:solidFill>
                <a:latin typeface="Arial"/>
                <a:cs typeface="Arial"/>
              </a:rPr>
              <a:t>if </a:t>
            </a:r>
            <a:r>
              <a:rPr sz="4487" spc="446" dirty="0">
                <a:solidFill>
                  <a:srgbClr val="D6D5D5"/>
                </a:solidFill>
                <a:latin typeface="Arial"/>
                <a:cs typeface="Arial"/>
              </a:rPr>
              <a:t>the </a:t>
            </a:r>
            <a:r>
              <a:rPr sz="4487" spc="191" dirty="0">
                <a:solidFill>
                  <a:srgbClr val="D6D5D5"/>
                </a:solidFill>
                <a:latin typeface="Arial"/>
                <a:cs typeface="Arial"/>
              </a:rPr>
              <a:t>type  </a:t>
            </a:r>
            <a:r>
              <a:rPr sz="4487" spc="734" dirty="0">
                <a:solidFill>
                  <a:srgbClr val="D6D5D5"/>
                </a:solidFill>
                <a:latin typeface="Arial"/>
                <a:cs typeface="Arial"/>
              </a:rPr>
              <a:t>parameter</a:t>
            </a:r>
            <a:endParaRPr sz="4487">
              <a:latin typeface="Arial"/>
              <a:cs typeface="Arial"/>
            </a:endParaRPr>
          </a:p>
          <a:p>
            <a:pPr marL="1925" algn="ctr">
              <a:lnSpc>
                <a:spcPts val="4496"/>
              </a:lnSpc>
            </a:pPr>
            <a:r>
              <a:rPr sz="4487" spc="3" dirty="0">
                <a:solidFill>
                  <a:srgbClr val="D6D5D5"/>
                </a:solidFill>
                <a:latin typeface="Arial"/>
                <a:cs typeface="Arial"/>
              </a:rPr>
              <a:t>is</a:t>
            </a:r>
            <a:r>
              <a:rPr sz="4487" spc="-3" dirty="0">
                <a:solidFill>
                  <a:srgbClr val="D6D5D5"/>
                </a:solidFill>
                <a:latin typeface="Arial"/>
                <a:cs typeface="Arial"/>
              </a:rPr>
              <a:t> </a:t>
            </a:r>
            <a:r>
              <a:rPr sz="4487" spc="379" dirty="0">
                <a:solidFill>
                  <a:srgbClr val="D6D5D5"/>
                </a:solidFill>
                <a:latin typeface="Arial"/>
                <a:cs typeface="Arial"/>
              </a:rPr>
              <a:t>unbounded.</a:t>
            </a:r>
            <a:endParaRPr sz="448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4230" y="849488"/>
            <a:ext cx="9154140" cy="3909023"/>
          </a:xfrm>
          <a:prstGeom prst="rect">
            <a:avLst/>
          </a:prstGeom>
        </p:spPr>
        <p:txBody>
          <a:bodyPr vert="horz" wrap="square" lIns="0" tIns="48518" rIns="0" bIns="0" rtlCol="0">
            <a:spAutoFit/>
          </a:bodyPr>
          <a:lstStyle/>
          <a:p>
            <a:pPr marL="7701" marR="3081">
              <a:lnSpc>
                <a:spcPts val="4348"/>
              </a:lnSpc>
              <a:spcBef>
                <a:spcPts val="382"/>
              </a:spcBef>
            </a:pPr>
            <a:r>
              <a:rPr sz="3790" b="1" spc="3" dirty="0">
                <a:latin typeface="Georgia"/>
                <a:cs typeface="Georgia"/>
              </a:rPr>
              <a:t>Protected methods: </a:t>
            </a:r>
            <a:r>
              <a:rPr sz="3790" spc="3" dirty="0">
                <a:latin typeface="Georgia"/>
                <a:cs typeface="Georgia"/>
              </a:rPr>
              <a:t>a protected method  is similar </a:t>
            </a:r>
            <a:r>
              <a:rPr sz="3790" dirty="0">
                <a:latin typeface="Georgia"/>
                <a:cs typeface="Georgia"/>
              </a:rPr>
              <a:t>to </a:t>
            </a:r>
            <a:r>
              <a:rPr sz="3790" spc="3" dirty="0">
                <a:latin typeface="Georgia"/>
                <a:cs typeface="Georgia"/>
              </a:rPr>
              <a:t>a private method, with </a:t>
            </a:r>
            <a:r>
              <a:rPr sz="3790" dirty="0">
                <a:latin typeface="Georgia"/>
                <a:cs typeface="Georgia"/>
              </a:rPr>
              <a:t>the  </a:t>
            </a:r>
            <a:r>
              <a:rPr sz="3790" spc="3" dirty="0">
                <a:latin typeface="Georgia"/>
                <a:cs typeface="Georgia"/>
              </a:rPr>
              <a:t>addition </a:t>
            </a:r>
            <a:r>
              <a:rPr sz="3790" dirty="0">
                <a:latin typeface="Georgia"/>
                <a:cs typeface="Georgia"/>
              </a:rPr>
              <a:t>that </a:t>
            </a:r>
            <a:r>
              <a:rPr sz="3790" spc="3" dirty="0">
                <a:latin typeface="Georgia"/>
                <a:cs typeface="Georgia"/>
              </a:rPr>
              <a:t>it can be called with, or  without, an explicit</a:t>
            </a:r>
            <a:r>
              <a:rPr sz="3790" spc="-9" dirty="0">
                <a:latin typeface="Georgia"/>
                <a:cs typeface="Georgia"/>
              </a:rPr>
              <a:t> </a:t>
            </a:r>
            <a:r>
              <a:rPr sz="3790" spc="3" dirty="0">
                <a:latin typeface="Georgia"/>
                <a:cs typeface="Georgia"/>
              </a:rPr>
              <a:t>receiver,</a:t>
            </a:r>
            <a:endParaRPr sz="3790">
              <a:latin typeface="Georgia"/>
              <a:cs typeface="Georgia"/>
            </a:endParaRPr>
          </a:p>
          <a:p>
            <a:pPr marL="7701">
              <a:lnSpc>
                <a:spcPts val="4144"/>
              </a:lnSpc>
            </a:pPr>
            <a:r>
              <a:rPr sz="3790" spc="3" dirty="0">
                <a:latin typeface="Georgia"/>
                <a:cs typeface="Georgia"/>
              </a:rPr>
              <a:t>but </a:t>
            </a:r>
            <a:r>
              <a:rPr sz="3790" dirty="0">
                <a:latin typeface="Georgia"/>
                <a:cs typeface="Georgia"/>
              </a:rPr>
              <a:t>that </a:t>
            </a:r>
            <a:r>
              <a:rPr sz="3790" spc="3" dirty="0">
                <a:latin typeface="Georgia"/>
                <a:cs typeface="Georgia"/>
              </a:rPr>
              <a:t>receiver is</a:t>
            </a:r>
            <a:r>
              <a:rPr sz="3790" spc="-12" dirty="0">
                <a:latin typeface="Georgia"/>
                <a:cs typeface="Georgia"/>
              </a:rPr>
              <a:t> </a:t>
            </a:r>
            <a:r>
              <a:rPr sz="3790" spc="3" dirty="0">
                <a:latin typeface="Georgia"/>
                <a:cs typeface="Georgia"/>
              </a:rPr>
              <a:t>always</a:t>
            </a:r>
            <a:endParaRPr sz="3790">
              <a:latin typeface="Georgia"/>
              <a:cs typeface="Georgia"/>
            </a:endParaRPr>
          </a:p>
          <a:p>
            <a:pPr marL="7701" marR="2855250" indent="116289">
              <a:lnSpc>
                <a:spcPts val="4348"/>
              </a:lnSpc>
              <a:spcBef>
                <a:spcPts val="212"/>
              </a:spcBef>
            </a:pPr>
            <a:r>
              <a:rPr sz="3790" i="1" dirty="0">
                <a:latin typeface="Georgia"/>
                <a:cs typeface="Georgia"/>
              </a:rPr>
              <a:t>self </a:t>
            </a:r>
            <a:r>
              <a:rPr sz="3790" spc="3" dirty="0">
                <a:latin typeface="Georgia"/>
                <a:cs typeface="Georgia"/>
              </a:rPr>
              <a:t>(it’s defining </a:t>
            </a:r>
            <a:r>
              <a:rPr sz="3790" dirty="0">
                <a:latin typeface="Georgia"/>
                <a:cs typeface="Georgia"/>
              </a:rPr>
              <a:t>class) </a:t>
            </a:r>
            <a:r>
              <a:rPr sz="3790" spc="3" dirty="0">
                <a:latin typeface="Georgia"/>
                <a:cs typeface="Georgia"/>
              </a:rPr>
              <a:t>or an  object </a:t>
            </a:r>
            <a:r>
              <a:rPr sz="3790" dirty="0">
                <a:latin typeface="Georgia"/>
                <a:cs typeface="Georgia"/>
              </a:rPr>
              <a:t>that </a:t>
            </a:r>
            <a:r>
              <a:rPr sz="3790" spc="3" dirty="0">
                <a:latin typeface="Georgia"/>
                <a:cs typeface="Georgia"/>
              </a:rPr>
              <a:t>inherits from </a:t>
            </a:r>
            <a:r>
              <a:rPr sz="3790" i="1" dirty="0">
                <a:latin typeface="Georgia"/>
                <a:cs typeface="Georgia"/>
              </a:rPr>
              <a:t>self</a:t>
            </a:r>
            <a:r>
              <a:rPr sz="3790" i="1" spc="-30" dirty="0">
                <a:latin typeface="Georgia"/>
                <a:cs typeface="Georgia"/>
              </a:rPr>
              <a:t> </a:t>
            </a:r>
            <a:r>
              <a:rPr sz="3790" dirty="0">
                <a:latin typeface="Georgia"/>
                <a:cs typeface="Georgia"/>
              </a:rPr>
              <a:t>.</a:t>
            </a:r>
            <a:endParaRPr sz="379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64230" y="5294176"/>
            <a:ext cx="7721700" cy="468290"/>
          </a:xfrm>
          <a:prstGeom prst="rect">
            <a:avLst/>
          </a:prstGeom>
        </p:spPr>
        <p:txBody>
          <a:bodyPr vert="horz" wrap="square" lIns="0" tIns="20023" rIns="0" bIns="0" rtlCol="0">
            <a:spAutoFit/>
          </a:bodyPr>
          <a:lstStyle/>
          <a:p>
            <a:pPr marL="7701" marR="3081">
              <a:lnSpc>
                <a:spcPts val="1752"/>
              </a:lnSpc>
              <a:spcBef>
                <a:spcPts val="158"/>
              </a:spcBef>
            </a:pPr>
            <a:r>
              <a:rPr sz="1486" spc="3" dirty="0">
                <a:latin typeface="Georgia"/>
                <a:cs typeface="Georgia"/>
                <a:hlinkClick r:id="rId2"/>
              </a:rPr>
              <a:t>https://medium.com/@tjoye20/ruby-access-control-basics-public-vs-private-vs-protected- </a:t>
            </a:r>
            <a:r>
              <a:rPr sz="1486" spc="3" dirty="0">
                <a:latin typeface="Georgia"/>
                <a:cs typeface="Georgia"/>
              </a:rPr>
              <a:t> </a:t>
            </a:r>
            <a:r>
              <a:rPr sz="1486" spc="6" dirty="0">
                <a:latin typeface="Georgia"/>
                <a:cs typeface="Georgia"/>
              </a:rPr>
              <a:t>methods-7788b26e04a7</a:t>
            </a:r>
            <a:endParaRPr sz="1486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5668" y="944731"/>
            <a:ext cx="8652786" cy="3909023"/>
          </a:xfrm>
          <a:prstGeom prst="rect">
            <a:avLst/>
          </a:prstGeom>
        </p:spPr>
        <p:txBody>
          <a:bodyPr vert="horz" wrap="square" lIns="0" tIns="48518" rIns="0" bIns="0" rtlCol="0">
            <a:spAutoFit/>
          </a:bodyPr>
          <a:lstStyle/>
          <a:p>
            <a:pPr marL="7701" marR="3081">
              <a:lnSpc>
                <a:spcPts val="4348"/>
              </a:lnSpc>
              <a:spcBef>
                <a:spcPts val="382"/>
              </a:spcBef>
            </a:pPr>
            <a:r>
              <a:rPr sz="3790" spc="6" dirty="0">
                <a:solidFill>
                  <a:srgbClr val="222222"/>
                </a:solidFill>
                <a:latin typeface="Arial"/>
                <a:cs typeface="Arial"/>
              </a:rPr>
              <a:t>A </a:t>
            </a:r>
            <a:r>
              <a:rPr sz="3790" b="1" spc="3" dirty="0">
                <a:solidFill>
                  <a:srgbClr val="222222"/>
                </a:solidFill>
                <a:latin typeface="Arial"/>
                <a:cs typeface="Arial"/>
              </a:rPr>
              <a:t>friend </a:t>
            </a:r>
            <a:r>
              <a:rPr sz="3790" spc="3" dirty="0">
                <a:solidFill>
                  <a:srgbClr val="222222"/>
                </a:solidFill>
                <a:latin typeface="Arial"/>
                <a:cs typeface="Arial"/>
              </a:rPr>
              <a:t>function of a class is defined  outside that class' scope but </a:t>
            </a:r>
            <a:r>
              <a:rPr sz="3790" dirty="0">
                <a:solidFill>
                  <a:srgbClr val="222222"/>
                </a:solidFill>
                <a:latin typeface="Arial"/>
                <a:cs typeface="Arial"/>
              </a:rPr>
              <a:t>it </a:t>
            </a:r>
            <a:r>
              <a:rPr sz="3790" spc="3" dirty="0">
                <a:solidFill>
                  <a:srgbClr val="222222"/>
                </a:solidFill>
                <a:latin typeface="Arial"/>
                <a:cs typeface="Arial"/>
              </a:rPr>
              <a:t>has the  right </a:t>
            </a:r>
            <a:r>
              <a:rPr sz="3790" dirty="0">
                <a:solidFill>
                  <a:srgbClr val="222222"/>
                </a:solidFill>
                <a:latin typeface="Arial"/>
                <a:cs typeface="Arial"/>
              </a:rPr>
              <a:t>to </a:t>
            </a:r>
            <a:r>
              <a:rPr sz="3790" spc="3" dirty="0">
                <a:solidFill>
                  <a:srgbClr val="222222"/>
                </a:solidFill>
                <a:latin typeface="Arial"/>
                <a:cs typeface="Arial"/>
              </a:rPr>
              <a:t>access all private and protected  members of the class. Even though the  prototypes </a:t>
            </a:r>
            <a:r>
              <a:rPr sz="3790" dirty="0">
                <a:solidFill>
                  <a:srgbClr val="222222"/>
                </a:solidFill>
                <a:latin typeface="Arial"/>
                <a:cs typeface="Arial"/>
              </a:rPr>
              <a:t>for </a:t>
            </a:r>
            <a:r>
              <a:rPr sz="3790" b="1" spc="3" dirty="0">
                <a:solidFill>
                  <a:srgbClr val="222222"/>
                </a:solidFill>
                <a:latin typeface="Arial"/>
                <a:cs typeface="Arial"/>
              </a:rPr>
              <a:t>friend </a:t>
            </a:r>
            <a:r>
              <a:rPr sz="3790" spc="3" dirty="0">
                <a:solidFill>
                  <a:srgbClr val="222222"/>
                </a:solidFill>
                <a:latin typeface="Arial"/>
                <a:cs typeface="Arial"/>
              </a:rPr>
              <a:t>functions appear in  the class definition, </a:t>
            </a:r>
            <a:r>
              <a:rPr sz="3790" b="1" spc="3" dirty="0">
                <a:solidFill>
                  <a:srgbClr val="222222"/>
                </a:solidFill>
                <a:latin typeface="Arial"/>
                <a:cs typeface="Arial"/>
              </a:rPr>
              <a:t>friends </a:t>
            </a:r>
            <a:r>
              <a:rPr sz="3790" spc="3" dirty="0">
                <a:solidFill>
                  <a:srgbClr val="222222"/>
                </a:solidFill>
                <a:latin typeface="Arial"/>
                <a:cs typeface="Arial"/>
              </a:rPr>
              <a:t>are not  member</a:t>
            </a:r>
            <a:r>
              <a:rPr sz="3790" spc="-3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3790" spc="3" dirty="0">
                <a:solidFill>
                  <a:srgbClr val="222222"/>
                </a:solidFill>
                <a:latin typeface="Arial"/>
                <a:cs typeface="Arial"/>
              </a:rPr>
              <a:t>functions.</a:t>
            </a:r>
            <a:endParaRPr sz="379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5668" y="5395769"/>
            <a:ext cx="5194136" cy="222839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1395" dirty="0">
                <a:solidFill>
                  <a:srgbClr val="222222"/>
                </a:solidFill>
                <a:latin typeface="Arial"/>
                <a:cs typeface="Arial"/>
              </a:rPr>
              <a:t>https://</a:t>
            </a:r>
            <a:r>
              <a:rPr sz="1395" dirty="0">
                <a:solidFill>
                  <a:srgbClr val="222222"/>
                </a:solidFill>
                <a:latin typeface="Arial"/>
                <a:cs typeface="Arial"/>
                <a:hlinkClick r:id="rId2"/>
              </a:rPr>
              <a:t>www.tutorialspoint.com/cplusplus/cpp_friend_functions.htm</a:t>
            </a:r>
            <a:endParaRPr sz="1395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0886" y="4804816"/>
            <a:ext cx="1681577" cy="471347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68">
              <a:latin typeface="Times New Roman"/>
              <a:cs typeface="Times New Roman"/>
            </a:endParaRPr>
          </a:p>
          <a:p>
            <a:pPr marL="140548"/>
            <a:r>
              <a:rPr sz="1395" b="1" spc="3" dirty="0">
                <a:latin typeface="DejaVu Sans"/>
                <a:cs typeface="DejaVu Sans"/>
              </a:rPr>
              <a:t>Name =</a:t>
            </a:r>
            <a:r>
              <a:rPr sz="1395" b="1" spc="-24" dirty="0">
                <a:latin typeface="DejaVu Sans"/>
                <a:cs typeface="DejaVu Sans"/>
              </a:rPr>
              <a:t> </a:t>
            </a:r>
            <a:r>
              <a:rPr sz="1395" b="1" spc="-15" dirty="0">
                <a:latin typeface="DejaVu Sans"/>
                <a:cs typeface="DejaVu Sans"/>
              </a:rPr>
              <a:t>Value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4704" y="4804816"/>
            <a:ext cx="1023886" cy="471347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68">
              <a:latin typeface="Times New Roman"/>
              <a:cs typeface="Times New Roman"/>
            </a:endParaRPr>
          </a:p>
          <a:p>
            <a:pPr marL="172509"/>
            <a:r>
              <a:rPr sz="1395" b="1" spc="3" dirty="0">
                <a:latin typeface="DejaVu Sans"/>
                <a:cs typeface="DejaVu Sans"/>
              </a:rPr>
              <a:t>Names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48193" y="4804816"/>
            <a:ext cx="837515" cy="471347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68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395" b="1" dirty="0">
                <a:latin typeface="DejaVu Sans"/>
                <a:cs typeface="DejaVu Sans"/>
              </a:rPr>
              <a:t>Ifs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14833" y="4804816"/>
            <a:ext cx="1226431" cy="471347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68">
              <a:latin typeface="Times New Roman"/>
              <a:cs typeface="Times New Roman"/>
            </a:endParaRPr>
          </a:p>
          <a:p>
            <a:pPr marL="176359"/>
            <a:r>
              <a:rPr sz="1395" b="1" dirty="0">
                <a:latin typeface="DejaVu Sans"/>
                <a:cs typeface="DejaVu Sans"/>
              </a:rPr>
              <a:t>Iteration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0979" y="4804816"/>
            <a:ext cx="1814039" cy="471347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68">
              <a:latin typeface="Times New Roman"/>
              <a:cs typeface="Times New Roman"/>
            </a:endParaRPr>
          </a:p>
          <a:p>
            <a:pPr marL="342707"/>
            <a:r>
              <a:rPr sz="1395" b="1" dirty="0">
                <a:latin typeface="DejaVu Sans"/>
                <a:cs typeface="DejaVu Sans"/>
              </a:rPr>
              <a:t>Procedures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17414" y="1596601"/>
            <a:ext cx="1406641" cy="472903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540" rIns="0" bIns="0" rtlCol="0">
            <a:spAutoFit/>
          </a:bodyPr>
          <a:lstStyle/>
          <a:p>
            <a:pPr>
              <a:spcBef>
                <a:spcPts val="12"/>
              </a:spcBef>
            </a:pPr>
            <a:endParaRPr sz="1668">
              <a:latin typeface="Times New Roman"/>
              <a:cs typeface="Times New Roman"/>
            </a:endParaRPr>
          </a:p>
          <a:p>
            <a:pPr marL="325764">
              <a:spcBef>
                <a:spcPts val="3"/>
              </a:spcBef>
            </a:pPr>
            <a:r>
              <a:rPr sz="1395" b="1" spc="3" dirty="0">
                <a:latin typeface="DejaVu Sans"/>
                <a:cs typeface="DejaVu Sans"/>
              </a:rPr>
              <a:t>Classes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43049" y="1577940"/>
            <a:ext cx="1406641" cy="472514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155" rIns="0" bIns="0" rtlCol="0">
            <a:spAutoFit/>
          </a:bodyPr>
          <a:lstStyle/>
          <a:p>
            <a:pPr>
              <a:spcBef>
                <a:spcPts val="9"/>
              </a:spcBef>
            </a:pPr>
            <a:endParaRPr sz="1668">
              <a:latin typeface="Times New Roman"/>
              <a:cs typeface="Times New Roman"/>
            </a:endParaRPr>
          </a:p>
          <a:p>
            <a:pPr marL="127456">
              <a:spcBef>
                <a:spcPts val="3"/>
              </a:spcBef>
            </a:pPr>
            <a:r>
              <a:rPr sz="1395" b="1" dirty="0">
                <a:latin typeface="DejaVu Sans"/>
                <a:cs typeface="DejaVu Sans"/>
              </a:rPr>
              <a:t>Inheritance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68710" y="1596601"/>
            <a:ext cx="1083571" cy="472903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540" rIns="0" bIns="0" rtlCol="0">
            <a:spAutoFit/>
          </a:bodyPr>
          <a:lstStyle/>
          <a:p>
            <a:pPr>
              <a:spcBef>
                <a:spcPts val="12"/>
              </a:spcBef>
            </a:pPr>
            <a:endParaRPr sz="1668">
              <a:latin typeface="Times New Roman"/>
              <a:cs typeface="Times New Roman"/>
            </a:endParaRPr>
          </a:p>
          <a:p>
            <a:pPr marL="106663">
              <a:spcBef>
                <a:spcPts val="3"/>
              </a:spcBef>
            </a:pPr>
            <a:r>
              <a:rPr sz="1395" b="1" dirty="0">
                <a:latin typeface="DejaVu Sans"/>
                <a:cs typeface="DejaVu Sans"/>
              </a:rPr>
              <a:t>Methods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15030" y="2599514"/>
            <a:ext cx="1406641" cy="473291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92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668">
              <a:latin typeface="Times New Roman"/>
              <a:cs typeface="Times New Roman"/>
            </a:endParaRPr>
          </a:p>
          <a:p>
            <a:pPr marL="375822"/>
            <a:r>
              <a:rPr sz="1395" b="1" spc="-6" dirty="0">
                <a:latin typeface="DejaVu Sans"/>
                <a:cs typeface="DejaVu Sans"/>
              </a:rPr>
              <a:t>Arrays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55942" y="2599514"/>
            <a:ext cx="1676956" cy="473291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92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668">
              <a:latin typeface="Times New Roman"/>
              <a:cs typeface="Times New Roman"/>
            </a:endParaRPr>
          </a:p>
          <a:p>
            <a:pPr marL="473244"/>
            <a:r>
              <a:rPr sz="1395" b="1" spc="3" dirty="0">
                <a:latin typeface="DejaVu Sans"/>
                <a:cs typeface="DejaVu Sans"/>
              </a:rPr>
              <a:t>Hashes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36924" y="2663225"/>
            <a:ext cx="1676956" cy="473291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925" rIns="0" bIns="0" rtlCol="0">
            <a:spAutoFit/>
          </a:bodyPr>
          <a:lstStyle/>
          <a:p>
            <a:pPr>
              <a:spcBef>
                <a:spcPts val="15"/>
              </a:spcBef>
            </a:pPr>
            <a:endParaRPr sz="1668">
              <a:latin typeface="Times New Roman"/>
              <a:cs typeface="Times New Roman"/>
            </a:endParaRPr>
          </a:p>
          <a:p>
            <a:pPr marL="209475"/>
            <a:r>
              <a:rPr sz="1395" b="1" spc="3" dirty="0">
                <a:latin typeface="DejaVu Sans"/>
                <a:cs typeface="DejaVu Sans"/>
              </a:rPr>
              <a:t>Namespaces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7611" y="457930"/>
            <a:ext cx="1676956" cy="475236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3851" rIns="0" bIns="0" rtlCol="0">
            <a:spAutoFit/>
          </a:bodyPr>
          <a:lstStyle/>
          <a:p>
            <a:pPr>
              <a:spcBef>
                <a:spcPts val="30"/>
              </a:spcBef>
            </a:pPr>
            <a:endParaRPr sz="1668">
              <a:latin typeface="Times New Roman"/>
              <a:cs typeface="Times New Roman"/>
            </a:endParaRPr>
          </a:p>
          <a:p>
            <a:pPr marL="355799"/>
            <a:r>
              <a:rPr sz="1395" b="1" spc="3" dirty="0">
                <a:latin typeface="DejaVu Sans"/>
                <a:cs typeface="DejaVu Sans"/>
              </a:rPr>
              <a:t>Programs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59687" y="3667147"/>
            <a:ext cx="1809033" cy="472514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155" rIns="0" bIns="0" rtlCol="0">
            <a:spAutoFit/>
          </a:bodyPr>
          <a:lstStyle/>
          <a:p>
            <a:pPr>
              <a:spcBef>
                <a:spcPts val="9"/>
              </a:spcBef>
            </a:pPr>
            <a:endParaRPr sz="1668">
              <a:latin typeface="Times New Roman"/>
              <a:cs typeface="Times New Roman"/>
            </a:endParaRPr>
          </a:p>
          <a:p>
            <a:pPr marL="542170"/>
            <a:r>
              <a:rPr sz="1395" b="1" dirty="0">
                <a:latin typeface="DejaVu Sans"/>
                <a:cs typeface="DejaVu Sans"/>
              </a:rPr>
              <a:t>Strings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70532" y="3667147"/>
            <a:ext cx="1524086" cy="472514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155" rIns="0" bIns="0" rtlCol="0">
            <a:spAutoFit/>
          </a:bodyPr>
          <a:lstStyle/>
          <a:p>
            <a:pPr>
              <a:spcBef>
                <a:spcPts val="9"/>
              </a:spcBef>
            </a:pPr>
            <a:endParaRPr sz="1668">
              <a:latin typeface="Times New Roman"/>
              <a:cs typeface="Times New Roman"/>
            </a:endParaRPr>
          </a:p>
          <a:p>
            <a:pPr marL="291879"/>
            <a:r>
              <a:rPr sz="1395" b="1" spc="3" dirty="0">
                <a:latin typeface="DejaVu Sans"/>
                <a:cs typeface="DejaVu Sans"/>
              </a:rPr>
              <a:t>Numerics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32335" y="3667147"/>
            <a:ext cx="1524086" cy="472514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155" rIns="0" bIns="0" rtlCol="0">
            <a:spAutoFit/>
          </a:bodyPr>
          <a:lstStyle/>
          <a:p>
            <a:pPr>
              <a:spcBef>
                <a:spcPts val="9"/>
              </a:spcBef>
            </a:pPr>
            <a:endParaRPr sz="1668">
              <a:latin typeface="Times New Roman"/>
              <a:cs typeface="Times New Roman"/>
            </a:endParaRPr>
          </a:p>
          <a:p>
            <a:pPr marL="304585"/>
            <a:r>
              <a:rPr sz="1395" b="1" dirty="0">
                <a:latin typeface="DejaVu Sans"/>
                <a:cs typeface="DejaVu Sans"/>
              </a:rPr>
              <a:t>Booleans</a:t>
            </a:r>
            <a:endParaRPr sz="1395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85897" y="3667147"/>
            <a:ext cx="1524086" cy="472514"/>
          </a:xfrm>
          <a:prstGeom prst="rect">
            <a:avLst/>
          </a:prstGeom>
          <a:solidFill>
            <a:srgbClr val="D6D5D5"/>
          </a:solidFill>
          <a:ln w="41883">
            <a:solidFill>
              <a:srgbClr val="000000"/>
            </a:solidFill>
          </a:ln>
        </p:spPr>
        <p:txBody>
          <a:bodyPr vert="horz" wrap="square" lIns="0" tIns="1155" rIns="0" bIns="0" rtlCol="0">
            <a:spAutoFit/>
          </a:bodyPr>
          <a:lstStyle/>
          <a:p>
            <a:pPr>
              <a:spcBef>
                <a:spcPts val="9"/>
              </a:spcBef>
            </a:pPr>
            <a:endParaRPr sz="1668">
              <a:latin typeface="Times New Roman"/>
              <a:cs typeface="Times New Roman"/>
            </a:endParaRPr>
          </a:p>
          <a:p>
            <a:pPr marL="178285"/>
            <a:r>
              <a:rPr sz="1395" b="1" dirty="0">
                <a:latin typeface="DejaVu Sans"/>
                <a:cs typeface="DejaVu Sans"/>
              </a:rPr>
              <a:t>Indentation</a:t>
            </a:r>
            <a:endParaRPr sz="1395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56331" y="497053"/>
            <a:ext cx="8520709" cy="2846263"/>
          </a:xfrm>
          <a:prstGeom prst="rect">
            <a:avLst/>
          </a:prstGeom>
        </p:spPr>
        <p:txBody>
          <a:bodyPr vert="horz" wrap="square" lIns="0" tIns="9242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3"/>
              </a:spcBef>
            </a:pPr>
            <a:r>
              <a:rPr sz="18435" spc="-112" dirty="0"/>
              <a:t>Messy?</a:t>
            </a:r>
            <a:endParaRPr sz="18435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02A5BF-E6A9-481C-B142-A7A53E08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it</a:t>
            </a:r>
            <a:br>
              <a:rPr lang="en-US" b="1" dirty="0"/>
            </a:br>
            <a:br>
              <a:rPr lang="en-US" dirty="0"/>
            </a:br>
            <a:r>
              <a:rPr lang="en-US" dirty="0">
                <a:solidFill>
                  <a:schemeClr val="bg2"/>
                </a:solidFill>
              </a:rPr>
              <a:t>How to ?</a:t>
            </a:r>
            <a:br>
              <a:rPr lang="en-US" dirty="0">
                <a:solidFill>
                  <a:schemeClr val="bg2"/>
                </a:solidFill>
              </a:rPr>
            </a:b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Does it work?</a:t>
            </a:r>
          </a:p>
        </p:txBody>
      </p:sp>
    </p:spTree>
    <p:extLst>
      <p:ext uri="{BB962C8B-B14F-4D97-AF65-F5344CB8AC3E}">
        <p14:creationId xmlns:p14="http://schemas.microsoft.com/office/powerpoint/2010/main" val="666767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2709" y="246235"/>
            <a:ext cx="5548780" cy="6484487"/>
            <a:chOff x="5792011" y="406060"/>
            <a:chExt cx="9150350" cy="10693400"/>
          </a:xfrm>
        </p:grpSpPr>
        <p:sp>
          <p:nvSpPr>
            <p:cNvPr id="3" name="object 3"/>
            <p:cNvSpPr/>
            <p:nvPr/>
          </p:nvSpPr>
          <p:spPr>
            <a:xfrm>
              <a:off x="5811006" y="430248"/>
              <a:ext cx="9120505" cy="10658475"/>
            </a:xfrm>
            <a:custGeom>
              <a:avLst/>
              <a:gdLst/>
              <a:ahLst/>
              <a:cxnLst/>
              <a:rect l="l" t="t" r="r" b="b"/>
              <a:pathLst>
                <a:path w="9120505" h="10658475">
                  <a:moveTo>
                    <a:pt x="0" y="0"/>
                  </a:moveTo>
                  <a:lnTo>
                    <a:pt x="9120371" y="0"/>
                  </a:lnTo>
                  <a:lnTo>
                    <a:pt x="9120371" y="10658259"/>
                  </a:lnTo>
                  <a:lnTo>
                    <a:pt x="0" y="10658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5811006" y="430248"/>
              <a:ext cx="9120505" cy="10658475"/>
            </a:xfrm>
            <a:custGeom>
              <a:avLst/>
              <a:gdLst/>
              <a:ahLst/>
              <a:cxnLst/>
              <a:rect l="l" t="t" r="r" b="b"/>
              <a:pathLst>
                <a:path w="9120505" h="10658475">
                  <a:moveTo>
                    <a:pt x="0" y="0"/>
                  </a:moveTo>
                  <a:lnTo>
                    <a:pt x="9120423" y="0"/>
                  </a:lnTo>
                  <a:lnTo>
                    <a:pt x="9120423" y="10658209"/>
                  </a:lnTo>
                  <a:lnTo>
                    <a:pt x="0" y="1065820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5802472" y="416531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78" y="0"/>
                  </a:moveTo>
                  <a:lnTo>
                    <a:pt x="0" y="1472520"/>
                  </a:lnTo>
                  <a:lnTo>
                    <a:pt x="1472478" y="1472520"/>
                  </a:lnTo>
                  <a:lnTo>
                    <a:pt x="14724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5802482" y="416531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68" y="0"/>
                  </a:moveTo>
                  <a:lnTo>
                    <a:pt x="1472468" y="1472468"/>
                  </a:lnTo>
                  <a:lnTo>
                    <a:pt x="0" y="1472468"/>
                  </a:lnTo>
                  <a:lnTo>
                    <a:pt x="147246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5792064" y="406165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68" y="0"/>
                  </a:moveTo>
                  <a:lnTo>
                    <a:pt x="0" y="0"/>
                  </a:lnTo>
                  <a:lnTo>
                    <a:pt x="0" y="1472468"/>
                  </a:lnTo>
                  <a:lnTo>
                    <a:pt x="1472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0999" y="225928"/>
            <a:ext cx="5548780" cy="6484487"/>
            <a:chOff x="5792011" y="406060"/>
            <a:chExt cx="9150350" cy="10693400"/>
          </a:xfrm>
        </p:grpSpPr>
        <p:sp>
          <p:nvSpPr>
            <p:cNvPr id="3" name="object 3"/>
            <p:cNvSpPr/>
            <p:nvPr/>
          </p:nvSpPr>
          <p:spPr>
            <a:xfrm>
              <a:off x="5811006" y="430248"/>
              <a:ext cx="9120505" cy="10658475"/>
            </a:xfrm>
            <a:custGeom>
              <a:avLst/>
              <a:gdLst/>
              <a:ahLst/>
              <a:cxnLst/>
              <a:rect l="l" t="t" r="r" b="b"/>
              <a:pathLst>
                <a:path w="9120505" h="10658475">
                  <a:moveTo>
                    <a:pt x="0" y="0"/>
                  </a:moveTo>
                  <a:lnTo>
                    <a:pt x="9120371" y="0"/>
                  </a:lnTo>
                  <a:lnTo>
                    <a:pt x="9120371" y="10658259"/>
                  </a:lnTo>
                  <a:lnTo>
                    <a:pt x="0" y="10658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5811006" y="430248"/>
              <a:ext cx="9120505" cy="10658475"/>
            </a:xfrm>
            <a:custGeom>
              <a:avLst/>
              <a:gdLst/>
              <a:ahLst/>
              <a:cxnLst/>
              <a:rect l="l" t="t" r="r" b="b"/>
              <a:pathLst>
                <a:path w="9120505" h="10658475">
                  <a:moveTo>
                    <a:pt x="0" y="0"/>
                  </a:moveTo>
                  <a:lnTo>
                    <a:pt x="9120423" y="0"/>
                  </a:lnTo>
                  <a:lnTo>
                    <a:pt x="9120423" y="10658209"/>
                  </a:lnTo>
                  <a:lnTo>
                    <a:pt x="0" y="1065820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5802472" y="416531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78" y="0"/>
                  </a:moveTo>
                  <a:lnTo>
                    <a:pt x="0" y="1472520"/>
                  </a:lnTo>
                  <a:lnTo>
                    <a:pt x="1472478" y="1472520"/>
                  </a:lnTo>
                  <a:lnTo>
                    <a:pt x="14724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5802482" y="416531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68" y="0"/>
                  </a:moveTo>
                  <a:lnTo>
                    <a:pt x="1472468" y="1472468"/>
                  </a:lnTo>
                  <a:lnTo>
                    <a:pt x="0" y="1472468"/>
                  </a:lnTo>
                  <a:lnTo>
                    <a:pt x="147246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5792064" y="406165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68" y="0"/>
                  </a:moveTo>
                  <a:lnTo>
                    <a:pt x="0" y="0"/>
                  </a:lnTo>
                  <a:lnTo>
                    <a:pt x="0" y="1472468"/>
                  </a:lnTo>
                  <a:lnTo>
                    <a:pt x="1472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3C8649-1FDA-40E6-9C1C-D8EDF824A13D}"/>
              </a:ext>
            </a:extLst>
          </p:cNvPr>
          <p:cNvSpPr/>
          <p:nvPr/>
        </p:nvSpPr>
        <p:spPr>
          <a:xfrm>
            <a:off x="5333997" y="1145066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562533-8FB7-4C86-8310-4EAFF6F4BB34}"/>
              </a:ext>
            </a:extLst>
          </p:cNvPr>
          <p:cNvSpPr/>
          <p:nvPr/>
        </p:nvSpPr>
        <p:spPr>
          <a:xfrm>
            <a:off x="3933675" y="5546719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61E0A-49CE-46B4-91B4-23BEC2EE1E1F}"/>
              </a:ext>
            </a:extLst>
          </p:cNvPr>
          <p:cNvSpPr/>
          <p:nvPr/>
        </p:nvSpPr>
        <p:spPr>
          <a:xfrm>
            <a:off x="5395665" y="5613625"/>
            <a:ext cx="136382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variable=value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EAF25-D9F2-4981-B72E-FFB89EBF28EA}"/>
              </a:ext>
            </a:extLst>
          </p:cNvPr>
          <p:cNvSpPr/>
          <p:nvPr/>
        </p:nvSpPr>
        <p:spPr>
          <a:xfrm>
            <a:off x="3892728" y="4723133"/>
            <a:ext cx="1130711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B8C1A-DDDF-456B-9F5F-F6F523E44D83}"/>
              </a:ext>
            </a:extLst>
          </p:cNvPr>
          <p:cNvSpPr/>
          <p:nvPr/>
        </p:nvSpPr>
        <p:spPr>
          <a:xfrm>
            <a:off x="5447880" y="4800578"/>
            <a:ext cx="1311608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53B6B-829F-48A6-AE50-46BF618D549A}"/>
              </a:ext>
            </a:extLst>
          </p:cNvPr>
          <p:cNvSpPr/>
          <p:nvPr/>
        </p:nvSpPr>
        <p:spPr>
          <a:xfrm>
            <a:off x="7495036" y="4764914"/>
            <a:ext cx="1199255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6D1DE-7747-44A4-BB06-541E4E6E656E}"/>
              </a:ext>
            </a:extLst>
          </p:cNvPr>
          <p:cNvSpPr/>
          <p:nvPr/>
        </p:nvSpPr>
        <p:spPr>
          <a:xfrm>
            <a:off x="3892728" y="3994964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31B46-62B0-4330-9BB9-ED8082AB96B2}"/>
              </a:ext>
            </a:extLst>
          </p:cNvPr>
          <p:cNvSpPr/>
          <p:nvPr/>
        </p:nvSpPr>
        <p:spPr>
          <a:xfrm>
            <a:off x="5442702" y="4035467"/>
            <a:ext cx="1306596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165BDE-E1D0-4486-8076-8C37272D7FBA}"/>
              </a:ext>
            </a:extLst>
          </p:cNvPr>
          <p:cNvSpPr/>
          <p:nvPr/>
        </p:nvSpPr>
        <p:spPr>
          <a:xfrm>
            <a:off x="7512003" y="4028166"/>
            <a:ext cx="1155769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Booleans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2C5B2-EF7B-4B13-B14C-1FCE88A54C49}"/>
              </a:ext>
            </a:extLst>
          </p:cNvPr>
          <p:cNvSpPr/>
          <p:nvPr/>
        </p:nvSpPr>
        <p:spPr>
          <a:xfrm>
            <a:off x="7523381" y="5613625"/>
            <a:ext cx="1199255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3656A9-5664-47F8-A9EE-EC712DF121BB}"/>
              </a:ext>
            </a:extLst>
          </p:cNvPr>
          <p:cNvSpPr/>
          <p:nvPr/>
        </p:nvSpPr>
        <p:spPr>
          <a:xfrm>
            <a:off x="3919075" y="3179406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A11B2D-3327-4F56-8742-7D4ECE4662D3}"/>
              </a:ext>
            </a:extLst>
          </p:cNvPr>
          <p:cNvSpPr/>
          <p:nvPr/>
        </p:nvSpPr>
        <p:spPr>
          <a:xfrm>
            <a:off x="5424096" y="3121081"/>
            <a:ext cx="1306595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A2D469-7729-4B31-BFB7-138996D4F958}"/>
              </a:ext>
            </a:extLst>
          </p:cNvPr>
          <p:cNvSpPr/>
          <p:nvPr/>
        </p:nvSpPr>
        <p:spPr>
          <a:xfrm>
            <a:off x="7512003" y="3129727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888426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16531" y="476217"/>
            <a:ext cx="3758936" cy="59050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19696" y="155374"/>
            <a:ext cx="4504100" cy="3291917"/>
            <a:chOff x="6628070" y="256222"/>
            <a:chExt cx="7427595" cy="5428615"/>
          </a:xfrm>
        </p:grpSpPr>
        <p:sp>
          <p:nvSpPr>
            <p:cNvPr id="3" name="object 3"/>
            <p:cNvSpPr/>
            <p:nvPr/>
          </p:nvSpPr>
          <p:spPr>
            <a:xfrm>
              <a:off x="6628070" y="314126"/>
              <a:ext cx="7350561" cy="51307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6692560" y="292870"/>
              <a:ext cx="3468370" cy="5355590"/>
            </a:xfrm>
            <a:custGeom>
              <a:avLst/>
              <a:gdLst/>
              <a:ahLst/>
              <a:cxnLst/>
              <a:rect l="l" t="t" r="r" b="b"/>
              <a:pathLst>
                <a:path w="3468370" h="5355590">
                  <a:moveTo>
                    <a:pt x="0" y="0"/>
                  </a:moveTo>
                  <a:lnTo>
                    <a:pt x="3467904" y="0"/>
                  </a:lnTo>
                  <a:lnTo>
                    <a:pt x="3467904" y="5355229"/>
                  </a:lnTo>
                  <a:lnTo>
                    <a:pt x="0" y="5355229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10463189" y="292870"/>
              <a:ext cx="3556000" cy="5355590"/>
            </a:xfrm>
            <a:custGeom>
              <a:avLst/>
              <a:gdLst/>
              <a:ahLst/>
              <a:cxnLst/>
              <a:rect l="l" t="t" r="r" b="b"/>
              <a:pathLst>
                <a:path w="3556000" h="5355590">
                  <a:moveTo>
                    <a:pt x="0" y="0"/>
                  </a:moveTo>
                  <a:lnTo>
                    <a:pt x="3555755" y="0"/>
                  </a:lnTo>
                  <a:lnTo>
                    <a:pt x="3555755" y="5355229"/>
                  </a:lnTo>
                  <a:lnTo>
                    <a:pt x="0" y="5355229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036579" y="3526390"/>
            <a:ext cx="4460588" cy="3291917"/>
            <a:chOff x="6655912" y="5815278"/>
            <a:chExt cx="7355840" cy="5428615"/>
          </a:xfrm>
        </p:grpSpPr>
        <p:sp>
          <p:nvSpPr>
            <p:cNvPr id="7" name="object 7"/>
            <p:cNvSpPr/>
            <p:nvPr/>
          </p:nvSpPr>
          <p:spPr>
            <a:xfrm>
              <a:off x="6722308" y="6031229"/>
              <a:ext cx="7203969" cy="49946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8" name="object 8"/>
            <p:cNvSpPr/>
            <p:nvPr/>
          </p:nvSpPr>
          <p:spPr>
            <a:xfrm>
              <a:off x="6692560" y="5851926"/>
              <a:ext cx="3468370" cy="5355590"/>
            </a:xfrm>
            <a:custGeom>
              <a:avLst/>
              <a:gdLst/>
              <a:ahLst/>
              <a:cxnLst/>
              <a:rect l="l" t="t" r="r" b="b"/>
              <a:pathLst>
                <a:path w="3468370" h="5355590">
                  <a:moveTo>
                    <a:pt x="0" y="0"/>
                  </a:moveTo>
                  <a:lnTo>
                    <a:pt x="3467904" y="0"/>
                  </a:lnTo>
                  <a:lnTo>
                    <a:pt x="3467904" y="5355229"/>
                  </a:lnTo>
                  <a:lnTo>
                    <a:pt x="0" y="5355229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9" name="object 9"/>
            <p:cNvSpPr/>
            <p:nvPr/>
          </p:nvSpPr>
          <p:spPr>
            <a:xfrm>
              <a:off x="10507114" y="5851926"/>
              <a:ext cx="3468370" cy="5355590"/>
            </a:xfrm>
            <a:custGeom>
              <a:avLst/>
              <a:gdLst/>
              <a:ahLst/>
              <a:cxnLst/>
              <a:rect l="l" t="t" r="r" b="b"/>
              <a:pathLst>
                <a:path w="3468369" h="5355590">
                  <a:moveTo>
                    <a:pt x="0" y="0"/>
                  </a:moveTo>
                  <a:lnTo>
                    <a:pt x="3467904" y="0"/>
                  </a:lnTo>
                  <a:lnTo>
                    <a:pt x="3467904" y="5355229"/>
                  </a:lnTo>
                  <a:lnTo>
                    <a:pt x="0" y="5355229"/>
                  </a:lnTo>
                  <a:lnTo>
                    <a:pt x="0" y="0"/>
                  </a:lnTo>
                  <a:close/>
                </a:path>
              </a:pathLst>
            </a:custGeom>
            <a:ln w="732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28314" y="0"/>
            <a:ext cx="5011615" cy="6857615"/>
            <a:chOff x="6312467" y="0"/>
            <a:chExt cx="8264525" cy="11308715"/>
          </a:xfrm>
        </p:grpSpPr>
        <p:sp>
          <p:nvSpPr>
            <p:cNvPr id="3" name="object 3"/>
            <p:cNvSpPr/>
            <p:nvPr/>
          </p:nvSpPr>
          <p:spPr>
            <a:xfrm>
              <a:off x="6639859" y="0"/>
              <a:ext cx="7937033" cy="113085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6370057" y="153398"/>
              <a:ext cx="7467600" cy="10988675"/>
            </a:xfrm>
            <a:custGeom>
              <a:avLst/>
              <a:gdLst/>
              <a:ahLst/>
              <a:cxnLst/>
              <a:rect l="l" t="t" r="r" b="b"/>
              <a:pathLst>
                <a:path w="7467600" h="10988675">
                  <a:moveTo>
                    <a:pt x="0" y="0"/>
                  </a:moveTo>
                  <a:lnTo>
                    <a:pt x="7467468" y="0"/>
                  </a:lnTo>
                  <a:lnTo>
                    <a:pt x="7467468" y="10988251"/>
                  </a:lnTo>
                  <a:lnTo>
                    <a:pt x="0" y="10988251"/>
                  </a:lnTo>
                  <a:lnTo>
                    <a:pt x="0" y="0"/>
                  </a:lnTo>
                  <a:close/>
                </a:path>
              </a:pathLst>
            </a:custGeom>
            <a:ln w="11517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89616" y="1267680"/>
            <a:ext cx="8212768" cy="3376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53970" y="1263561"/>
            <a:ext cx="7313790" cy="1774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9896" y="407106"/>
            <a:ext cx="8768134" cy="5531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4555" y="472862"/>
            <a:ext cx="8768305" cy="5531838"/>
            <a:chOff x="3222500" y="779785"/>
            <a:chExt cx="14459585" cy="9122410"/>
          </a:xfrm>
        </p:grpSpPr>
        <p:sp>
          <p:nvSpPr>
            <p:cNvPr id="3" name="object 3"/>
            <p:cNvSpPr/>
            <p:nvPr/>
          </p:nvSpPr>
          <p:spPr>
            <a:xfrm>
              <a:off x="3222500" y="779785"/>
              <a:ext cx="14459303" cy="91223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12348000" y="1848676"/>
              <a:ext cx="2993390" cy="1765935"/>
            </a:xfrm>
            <a:custGeom>
              <a:avLst/>
              <a:gdLst/>
              <a:ahLst/>
              <a:cxnLst/>
              <a:rect l="l" t="t" r="r" b="b"/>
              <a:pathLst>
                <a:path w="2993390" h="1765935">
                  <a:moveTo>
                    <a:pt x="1751150" y="0"/>
                  </a:moveTo>
                  <a:lnTo>
                    <a:pt x="1950725" y="448122"/>
                  </a:lnTo>
                  <a:lnTo>
                    <a:pt x="0" y="1316609"/>
                  </a:lnTo>
                  <a:lnTo>
                    <a:pt x="199889" y="1765527"/>
                  </a:lnTo>
                  <a:lnTo>
                    <a:pt x="2150510" y="897040"/>
                  </a:lnTo>
                  <a:lnTo>
                    <a:pt x="2350085" y="1345163"/>
                  </a:lnTo>
                  <a:lnTo>
                    <a:pt x="2992997" y="252997"/>
                  </a:lnTo>
                  <a:lnTo>
                    <a:pt x="1751150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5645" y="873254"/>
            <a:ext cx="4186036" cy="3793055"/>
          </a:xfrm>
          <a:prstGeom prst="rect">
            <a:avLst/>
          </a:prstGeom>
        </p:spPr>
        <p:txBody>
          <a:bodyPr vert="horz" wrap="square" lIns="0" tIns="885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0"/>
              </a:spcBef>
            </a:pPr>
            <a:r>
              <a:rPr sz="24590" i="1" spc="-321" dirty="0">
                <a:solidFill>
                  <a:srgbClr val="000000"/>
                </a:solidFill>
                <a:latin typeface="Times New Roman"/>
                <a:cs typeface="Times New Roman"/>
              </a:rPr>
              <a:t>f(x)</a:t>
            </a:r>
            <a:endParaRPr sz="2459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edical Prescription A4 | Prescription Pads Printing Services India-  PrintVenue.com| Free 100 Business Cards |">
            <a:extLst>
              <a:ext uri="{FF2B5EF4-FFF2-40B4-BE49-F238E27FC236}">
                <a16:creationId xmlns:a16="http://schemas.microsoft.com/office/drawing/2014/main" id="{12AF2297-01BA-4192-AAD6-38AEACCE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926" y="466005"/>
            <a:ext cx="4521668" cy="639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BA5078-D4BD-4331-9FE5-52F01C2196FF}"/>
              </a:ext>
            </a:extLst>
          </p:cNvPr>
          <p:cNvSpPr txBox="1"/>
          <p:nvPr/>
        </p:nvSpPr>
        <p:spPr>
          <a:xfrm>
            <a:off x="4921765" y="2069761"/>
            <a:ext cx="2348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Edwardian Script ITC" panose="030303020407070D0804" pitchFamily="66" charset="0"/>
              </a:rPr>
              <a:t>V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Edwardian Script ITC" panose="030303020407070D0804" pitchFamily="66" charset="0"/>
              </a:rPr>
              <a:t>ic</a:t>
            </a:r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Edwardian Script ITC" panose="030303020407070D0804" pitchFamily="66" charset="0"/>
              </a:rPr>
              <a:t>k</a:t>
            </a: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Edwardian Script ITC" panose="030303020407070D0804" pitchFamily="66" charset="0"/>
              </a:rPr>
              <a:t>s      -    1</a:t>
            </a:r>
          </a:p>
        </p:txBody>
      </p:sp>
    </p:spTree>
    <p:extLst>
      <p:ext uri="{BB962C8B-B14F-4D97-AF65-F5344CB8AC3E}">
        <p14:creationId xmlns:p14="http://schemas.microsoft.com/office/powerpoint/2010/main" val="243318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584" y="1818925"/>
            <a:ext cx="2525637" cy="3196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/>
          <p:nvPr/>
        </p:nvSpPr>
        <p:spPr>
          <a:xfrm>
            <a:off x="3205601" y="2436877"/>
            <a:ext cx="232579" cy="15892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51984">
              <a:spcBef>
                <a:spcPts val="79"/>
              </a:spcBef>
            </a:pPr>
            <a:r>
              <a:rPr sz="3881" i="1" spc="-1104" dirty="0">
                <a:latin typeface="Arial"/>
                <a:cs typeface="Arial"/>
              </a:rPr>
              <a:t>1</a:t>
            </a:r>
            <a:endParaRPr sz="3881">
              <a:latin typeface="Arial"/>
              <a:cs typeface="Arial"/>
            </a:endParaRPr>
          </a:p>
          <a:p>
            <a:pPr marL="7701">
              <a:spcBef>
                <a:spcPts val="2993"/>
              </a:spcBef>
            </a:pPr>
            <a:r>
              <a:rPr sz="3881" i="1" spc="-452" dirty="0">
                <a:latin typeface="Arial"/>
                <a:cs typeface="Arial"/>
              </a:rPr>
              <a:t>2</a:t>
            </a:r>
            <a:endParaRPr sz="388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8211" y="2138448"/>
            <a:ext cx="226803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94" dirty="0">
                <a:latin typeface="Arial"/>
                <a:cs typeface="Arial"/>
              </a:rPr>
              <a:t>4</a:t>
            </a:r>
            <a:endParaRPr sz="388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7857" y="2982939"/>
            <a:ext cx="455531" cy="1087328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lnSpc>
                <a:spcPts val="4202"/>
              </a:lnSpc>
              <a:spcBef>
                <a:spcPts val="79"/>
              </a:spcBef>
            </a:pPr>
            <a:r>
              <a:rPr sz="3881" i="1" spc="-173" dirty="0">
                <a:latin typeface="Arial"/>
                <a:cs typeface="Arial"/>
              </a:rPr>
              <a:t>3</a:t>
            </a:r>
            <a:endParaRPr sz="3881">
              <a:latin typeface="Arial"/>
              <a:cs typeface="Arial"/>
            </a:endParaRPr>
          </a:p>
          <a:p>
            <a:pPr marL="236044">
              <a:lnSpc>
                <a:spcPts val="4202"/>
              </a:lnSpc>
            </a:pPr>
            <a:r>
              <a:rPr sz="3881" i="1" spc="-494" dirty="0">
                <a:latin typeface="Arial"/>
                <a:cs typeface="Arial"/>
              </a:rPr>
              <a:t>5</a:t>
            </a:r>
            <a:endParaRPr sz="3881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37135" y="1818925"/>
            <a:ext cx="2525594" cy="3196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7783629" y="1998757"/>
            <a:ext cx="232579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52" dirty="0">
                <a:latin typeface="Arial"/>
                <a:cs typeface="Arial"/>
              </a:rPr>
              <a:t>2</a:t>
            </a:r>
            <a:endParaRPr sz="388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05842" y="3395659"/>
            <a:ext cx="226803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94" dirty="0">
                <a:latin typeface="Arial"/>
                <a:cs typeface="Arial"/>
              </a:rPr>
              <a:t>4</a:t>
            </a:r>
            <a:endParaRPr sz="388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47147" y="2466085"/>
            <a:ext cx="986920" cy="1815988"/>
          </a:xfrm>
          <a:prstGeom prst="rect">
            <a:avLst/>
          </a:prstGeom>
        </p:spPr>
        <p:txBody>
          <a:bodyPr vert="horz" wrap="square" lIns="0" tIns="310747" rIns="0" bIns="0" rtlCol="0">
            <a:spAutoFit/>
          </a:bodyPr>
          <a:lstStyle/>
          <a:p>
            <a:pPr marL="7701">
              <a:spcBef>
                <a:spcPts val="2447"/>
              </a:spcBef>
              <a:tabLst>
                <a:tab pos="756651" algn="l"/>
              </a:tabLst>
            </a:pPr>
            <a:r>
              <a:rPr sz="3881" i="1" spc="-534" dirty="0">
                <a:latin typeface="Arial"/>
                <a:cs typeface="Arial"/>
              </a:rPr>
              <a:t>6	</a:t>
            </a:r>
            <a:r>
              <a:rPr sz="3881" i="1" spc="-412" dirty="0">
                <a:latin typeface="Arial"/>
                <a:cs typeface="Arial"/>
              </a:rPr>
              <a:t>8</a:t>
            </a:r>
            <a:endParaRPr sz="3881">
              <a:latin typeface="Arial"/>
              <a:cs typeface="Arial"/>
            </a:endParaRPr>
          </a:p>
          <a:p>
            <a:pPr marL="108973">
              <a:spcBef>
                <a:spcPts val="2395"/>
              </a:spcBef>
            </a:pPr>
            <a:r>
              <a:rPr sz="3881" i="1" spc="-776" dirty="0">
                <a:latin typeface="Arial"/>
                <a:cs typeface="Arial"/>
              </a:rPr>
              <a:t>10</a:t>
            </a:r>
            <a:endParaRPr sz="3881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612082" y="392333"/>
            <a:ext cx="964972" cy="869067"/>
          </a:xfrm>
          <a:prstGeom prst="rect">
            <a:avLst/>
          </a:prstGeom>
        </p:spPr>
        <p:txBody>
          <a:bodyPr vert="horz" wrap="square" lIns="0" tIns="10397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82"/>
              </a:spcBef>
            </a:pPr>
            <a:r>
              <a:rPr sz="5579" i="1" spc="-67" dirty="0">
                <a:solidFill>
                  <a:srgbClr val="000000"/>
                </a:solidFill>
                <a:latin typeface="Times New Roman"/>
                <a:cs typeface="Times New Roman"/>
              </a:rPr>
              <a:t>f(x)</a:t>
            </a:r>
            <a:endParaRPr sz="5579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28584" y="1818925"/>
            <a:ext cx="2525637" cy="3196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 txBox="1"/>
          <p:nvPr/>
        </p:nvSpPr>
        <p:spPr>
          <a:xfrm>
            <a:off x="3205601" y="2436877"/>
            <a:ext cx="232579" cy="1589260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51984">
              <a:spcBef>
                <a:spcPts val="79"/>
              </a:spcBef>
            </a:pPr>
            <a:r>
              <a:rPr sz="3881" i="1" spc="-1104" dirty="0">
                <a:latin typeface="Arial"/>
                <a:cs typeface="Arial"/>
              </a:rPr>
              <a:t>1</a:t>
            </a:r>
            <a:endParaRPr sz="3881">
              <a:latin typeface="Arial"/>
              <a:cs typeface="Arial"/>
            </a:endParaRPr>
          </a:p>
          <a:p>
            <a:pPr marL="7701">
              <a:spcBef>
                <a:spcPts val="2993"/>
              </a:spcBef>
            </a:pPr>
            <a:r>
              <a:rPr sz="3881" i="1" spc="-452" dirty="0">
                <a:latin typeface="Arial"/>
                <a:cs typeface="Arial"/>
              </a:rPr>
              <a:t>2</a:t>
            </a:r>
            <a:endParaRPr sz="3881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8211" y="2138448"/>
            <a:ext cx="226803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94" dirty="0">
                <a:latin typeface="Arial"/>
                <a:cs typeface="Arial"/>
              </a:rPr>
              <a:t>4</a:t>
            </a:r>
            <a:endParaRPr sz="3881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7857" y="2982939"/>
            <a:ext cx="455531" cy="1087328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lnSpc>
                <a:spcPts val="4202"/>
              </a:lnSpc>
              <a:spcBef>
                <a:spcPts val="79"/>
              </a:spcBef>
            </a:pPr>
            <a:r>
              <a:rPr sz="3881" i="1" spc="-173" dirty="0">
                <a:latin typeface="Arial"/>
                <a:cs typeface="Arial"/>
              </a:rPr>
              <a:t>3</a:t>
            </a:r>
            <a:endParaRPr sz="3881">
              <a:latin typeface="Arial"/>
              <a:cs typeface="Arial"/>
            </a:endParaRPr>
          </a:p>
          <a:p>
            <a:pPr marL="236044">
              <a:lnSpc>
                <a:spcPts val="4202"/>
              </a:lnSpc>
            </a:pPr>
            <a:r>
              <a:rPr sz="3881" i="1" spc="-494" dirty="0">
                <a:latin typeface="Arial"/>
                <a:cs typeface="Arial"/>
              </a:rPr>
              <a:t>5</a:t>
            </a:r>
            <a:endParaRPr sz="3881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037135" y="1818925"/>
            <a:ext cx="2525594" cy="3196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 txBox="1"/>
          <p:nvPr/>
        </p:nvSpPr>
        <p:spPr>
          <a:xfrm>
            <a:off x="7783629" y="1998757"/>
            <a:ext cx="232579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52" dirty="0">
                <a:latin typeface="Arial"/>
                <a:cs typeface="Arial"/>
              </a:rPr>
              <a:t>2</a:t>
            </a:r>
            <a:endParaRPr sz="388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05842" y="3395659"/>
            <a:ext cx="226803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94" dirty="0">
                <a:latin typeface="Arial"/>
                <a:cs typeface="Arial"/>
              </a:rPr>
              <a:t>4</a:t>
            </a:r>
            <a:endParaRPr sz="388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47147" y="2466085"/>
            <a:ext cx="986920" cy="1815988"/>
          </a:xfrm>
          <a:prstGeom prst="rect">
            <a:avLst/>
          </a:prstGeom>
        </p:spPr>
        <p:txBody>
          <a:bodyPr vert="horz" wrap="square" lIns="0" tIns="310747" rIns="0" bIns="0" rtlCol="0">
            <a:spAutoFit/>
          </a:bodyPr>
          <a:lstStyle/>
          <a:p>
            <a:pPr marL="7701">
              <a:spcBef>
                <a:spcPts val="2447"/>
              </a:spcBef>
              <a:tabLst>
                <a:tab pos="756651" algn="l"/>
              </a:tabLst>
            </a:pPr>
            <a:r>
              <a:rPr sz="3881" i="1" spc="-534" dirty="0">
                <a:latin typeface="Arial"/>
                <a:cs typeface="Arial"/>
              </a:rPr>
              <a:t>6	</a:t>
            </a:r>
            <a:r>
              <a:rPr sz="3881" i="1" spc="-412" dirty="0">
                <a:latin typeface="Arial"/>
                <a:cs typeface="Arial"/>
              </a:rPr>
              <a:t>8</a:t>
            </a:r>
            <a:endParaRPr sz="3881">
              <a:latin typeface="Arial"/>
              <a:cs typeface="Arial"/>
            </a:endParaRPr>
          </a:p>
          <a:p>
            <a:pPr marL="108973">
              <a:spcBef>
                <a:spcPts val="2395"/>
              </a:spcBef>
            </a:pPr>
            <a:r>
              <a:rPr sz="3881" i="1" spc="-776" dirty="0">
                <a:latin typeface="Arial"/>
                <a:cs typeface="Arial"/>
              </a:rPr>
              <a:t>10</a:t>
            </a:r>
            <a:endParaRPr sz="3881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57474" y="1584750"/>
            <a:ext cx="5517088" cy="2973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35712" y="379621"/>
            <a:ext cx="3826387" cy="4933231"/>
          </a:xfrm>
          <a:prstGeom prst="rect">
            <a:avLst/>
          </a:prstGeom>
        </p:spPr>
        <p:txBody>
          <a:bodyPr vert="horz" wrap="square" lIns="0" tIns="8086" rIns="0" bIns="0" rtlCol="0">
            <a:spAutoFit/>
          </a:bodyPr>
          <a:lstStyle/>
          <a:p>
            <a:pPr marL="7701">
              <a:spcBef>
                <a:spcPts val="64"/>
              </a:spcBef>
            </a:pPr>
            <a:r>
              <a:rPr sz="5397" spc="185" dirty="0">
                <a:latin typeface="Arial"/>
                <a:cs typeface="Arial"/>
              </a:rPr>
              <a:t>Methods</a:t>
            </a:r>
            <a:endParaRPr sz="5397">
              <a:latin typeface="Arial"/>
              <a:cs typeface="Arial"/>
            </a:endParaRPr>
          </a:p>
          <a:p>
            <a:pPr marL="7701" marR="3081">
              <a:lnSpc>
                <a:spcPts val="10800"/>
              </a:lnSpc>
              <a:spcBef>
                <a:spcPts val="1028"/>
              </a:spcBef>
            </a:pPr>
            <a:r>
              <a:rPr sz="5397" spc="100" dirty="0">
                <a:latin typeface="Arial"/>
                <a:cs typeface="Arial"/>
              </a:rPr>
              <a:t>Procedures  </a:t>
            </a:r>
            <a:r>
              <a:rPr sz="5397" spc="97" dirty="0">
                <a:latin typeface="Arial"/>
                <a:cs typeface="Arial"/>
              </a:rPr>
              <a:t>Sub</a:t>
            </a:r>
            <a:r>
              <a:rPr sz="5397" spc="3" dirty="0">
                <a:latin typeface="Arial"/>
                <a:cs typeface="Arial"/>
              </a:rPr>
              <a:t>r</a:t>
            </a:r>
            <a:r>
              <a:rPr sz="5397" spc="115" dirty="0">
                <a:latin typeface="Arial"/>
                <a:cs typeface="Arial"/>
              </a:rPr>
              <a:t>outines  </a:t>
            </a:r>
            <a:r>
              <a:rPr sz="5397" spc="133" dirty="0">
                <a:latin typeface="Arial"/>
                <a:cs typeface="Arial"/>
              </a:rPr>
              <a:t>Functions</a:t>
            </a:r>
            <a:endParaRPr sz="539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4981" y="4532230"/>
            <a:ext cx="226803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94" dirty="0">
                <a:latin typeface="Arial"/>
                <a:cs typeface="Arial"/>
              </a:rPr>
              <a:t>5</a:t>
            </a:r>
            <a:endParaRPr sz="388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5267" y="4532230"/>
            <a:ext cx="366581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776" dirty="0">
                <a:latin typeface="Arial"/>
                <a:cs typeface="Arial"/>
              </a:rPr>
              <a:t>10</a:t>
            </a:r>
            <a:endParaRPr sz="388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6116" y="3405215"/>
            <a:ext cx="4788846" cy="1640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3275446" y="2144797"/>
            <a:ext cx="268004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173" dirty="0">
                <a:latin typeface="Arial"/>
                <a:cs typeface="Arial"/>
              </a:rPr>
              <a:t>3</a:t>
            </a:r>
            <a:endParaRPr sz="388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7214" y="1840019"/>
            <a:ext cx="222182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534" dirty="0">
                <a:latin typeface="Arial"/>
                <a:cs typeface="Arial"/>
              </a:rPr>
              <a:t>6</a:t>
            </a:r>
            <a:endParaRPr sz="3881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25983" y="1144518"/>
            <a:ext cx="5769763" cy="1404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84981" y="4633823"/>
            <a:ext cx="226803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94" dirty="0">
                <a:latin typeface="Arial"/>
                <a:cs typeface="Arial"/>
              </a:rPr>
              <a:t>5</a:t>
            </a:r>
            <a:endParaRPr sz="388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7170" y="4532230"/>
            <a:ext cx="443979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73" dirty="0">
                <a:latin typeface="Arial"/>
                <a:cs typeface="Arial"/>
              </a:rPr>
              <a:t>42</a:t>
            </a:r>
            <a:endParaRPr sz="388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6116" y="3405215"/>
            <a:ext cx="4788846" cy="1640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3275446" y="2144797"/>
            <a:ext cx="268004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173" dirty="0">
                <a:latin typeface="Arial"/>
                <a:cs typeface="Arial"/>
              </a:rPr>
              <a:t>3</a:t>
            </a:r>
            <a:endParaRPr sz="388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7214" y="1840019"/>
            <a:ext cx="222182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534" dirty="0">
                <a:latin typeface="Arial"/>
                <a:cs typeface="Arial"/>
              </a:rPr>
              <a:t>6</a:t>
            </a:r>
            <a:endParaRPr sz="3881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25983" y="1144518"/>
            <a:ext cx="5769763" cy="1404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 txBox="1"/>
          <p:nvPr/>
        </p:nvSpPr>
        <p:spPr>
          <a:xfrm>
            <a:off x="10234558" y="5014796"/>
            <a:ext cx="825964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776" dirty="0">
                <a:latin typeface="Arial"/>
                <a:cs typeface="Arial"/>
              </a:rPr>
              <a:t>10</a:t>
            </a:r>
            <a:r>
              <a:rPr sz="3881" i="1" spc="-646" dirty="0">
                <a:latin typeface="Arial"/>
                <a:cs typeface="Arial"/>
              </a:rPr>
              <a:t> </a:t>
            </a:r>
            <a:r>
              <a:rPr sz="3881" i="1" spc="-901" dirty="0">
                <a:latin typeface="Arial"/>
                <a:cs typeface="Arial"/>
              </a:rPr>
              <a:t>??</a:t>
            </a:r>
            <a:endParaRPr sz="388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10380" y="4532230"/>
            <a:ext cx="226803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94" dirty="0">
                <a:latin typeface="Arial"/>
                <a:cs typeface="Arial"/>
              </a:rPr>
              <a:t>5</a:t>
            </a:r>
            <a:endParaRPr sz="3881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5267" y="4532230"/>
            <a:ext cx="366581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776" dirty="0">
                <a:latin typeface="Arial"/>
                <a:cs typeface="Arial"/>
              </a:rPr>
              <a:t>10</a:t>
            </a:r>
            <a:endParaRPr sz="3881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36116" y="3405215"/>
            <a:ext cx="4788846" cy="1640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 txBox="1"/>
          <p:nvPr/>
        </p:nvSpPr>
        <p:spPr>
          <a:xfrm>
            <a:off x="3275446" y="2182895"/>
            <a:ext cx="268004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173" dirty="0">
                <a:latin typeface="Arial"/>
                <a:cs typeface="Arial"/>
              </a:rPr>
              <a:t>3</a:t>
            </a:r>
            <a:endParaRPr sz="3881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47214" y="1840019"/>
            <a:ext cx="222182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534" dirty="0">
                <a:latin typeface="Arial"/>
                <a:cs typeface="Arial"/>
              </a:rPr>
              <a:t>6</a:t>
            </a:r>
            <a:endParaRPr sz="3881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625983" y="1144518"/>
            <a:ext cx="5769763" cy="1404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428" y="0"/>
            <a:ext cx="2392021" cy="2306922"/>
          </a:xfrm>
          <a:custGeom>
            <a:avLst/>
            <a:gdLst/>
            <a:ahLst/>
            <a:cxnLst/>
            <a:rect l="l" t="t" r="r" b="b"/>
            <a:pathLst>
              <a:path w="3944620" h="3804285">
                <a:moveTo>
                  <a:pt x="1914360" y="2929418"/>
                </a:moveTo>
                <a:lnTo>
                  <a:pt x="1340535" y="2929418"/>
                </a:lnTo>
                <a:lnTo>
                  <a:pt x="1627269" y="3803727"/>
                </a:lnTo>
                <a:lnTo>
                  <a:pt x="1914360" y="2929418"/>
                </a:lnTo>
                <a:close/>
              </a:path>
              <a:path w="3944620" h="3804285">
                <a:moveTo>
                  <a:pt x="1589784" y="2709655"/>
                </a:moveTo>
                <a:lnTo>
                  <a:pt x="810154" y="2709655"/>
                </a:lnTo>
                <a:lnTo>
                  <a:pt x="740643" y="3627418"/>
                </a:lnTo>
                <a:lnTo>
                  <a:pt x="1340535" y="2929418"/>
                </a:lnTo>
                <a:lnTo>
                  <a:pt x="2461029" y="2929418"/>
                </a:lnTo>
                <a:lnTo>
                  <a:pt x="2444441" y="2710378"/>
                </a:lnTo>
                <a:lnTo>
                  <a:pt x="1627269" y="2710378"/>
                </a:lnTo>
                <a:lnTo>
                  <a:pt x="1589784" y="2709655"/>
                </a:lnTo>
                <a:close/>
              </a:path>
              <a:path w="3944620" h="3804285">
                <a:moveTo>
                  <a:pt x="2461029" y="2929418"/>
                </a:moveTo>
                <a:lnTo>
                  <a:pt x="1914360" y="2929418"/>
                </a:lnTo>
                <a:lnTo>
                  <a:pt x="2513892" y="3627418"/>
                </a:lnTo>
                <a:lnTo>
                  <a:pt x="2461029" y="2929418"/>
                </a:lnTo>
                <a:close/>
              </a:path>
              <a:path w="3944620" h="3804285">
                <a:moveTo>
                  <a:pt x="3055558" y="2709655"/>
                </a:moveTo>
                <a:lnTo>
                  <a:pt x="2444386" y="2709655"/>
                </a:lnTo>
                <a:lnTo>
                  <a:pt x="3265837" y="3125276"/>
                </a:lnTo>
                <a:lnTo>
                  <a:pt x="3055558" y="2709655"/>
                </a:lnTo>
                <a:close/>
              </a:path>
              <a:path w="3944620" h="3804285">
                <a:moveTo>
                  <a:pt x="716647" y="2303814"/>
                </a:moveTo>
                <a:lnTo>
                  <a:pt x="404312" y="2303814"/>
                </a:lnTo>
                <a:lnTo>
                  <a:pt x="0" y="3103628"/>
                </a:lnTo>
                <a:lnTo>
                  <a:pt x="0" y="3119737"/>
                </a:lnTo>
                <a:lnTo>
                  <a:pt x="810154" y="2709655"/>
                </a:lnTo>
                <a:lnTo>
                  <a:pt x="1589784" y="2709655"/>
                </a:lnTo>
                <a:lnTo>
                  <a:pt x="1531641" y="2706696"/>
                </a:lnTo>
                <a:lnTo>
                  <a:pt x="1484564" y="2702145"/>
                </a:lnTo>
                <a:lnTo>
                  <a:pt x="1438025" y="2695832"/>
                </a:lnTo>
                <a:lnTo>
                  <a:pt x="1392057" y="2687792"/>
                </a:lnTo>
                <a:lnTo>
                  <a:pt x="1346694" y="2678059"/>
                </a:lnTo>
                <a:lnTo>
                  <a:pt x="1301970" y="2666666"/>
                </a:lnTo>
                <a:lnTo>
                  <a:pt x="1257920" y="2653648"/>
                </a:lnTo>
                <a:lnTo>
                  <a:pt x="1214577" y="2639038"/>
                </a:lnTo>
                <a:lnTo>
                  <a:pt x="1171975" y="2622871"/>
                </a:lnTo>
                <a:lnTo>
                  <a:pt x="1130148" y="2605180"/>
                </a:lnTo>
                <a:lnTo>
                  <a:pt x="1089130" y="2586000"/>
                </a:lnTo>
                <a:lnTo>
                  <a:pt x="1048956" y="2565365"/>
                </a:lnTo>
                <a:lnTo>
                  <a:pt x="1009659" y="2543308"/>
                </a:lnTo>
                <a:lnTo>
                  <a:pt x="971273" y="2519863"/>
                </a:lnTo>
                <a:lnTo>
                  <a:pt x="933833" y="2495066"/>
                </a:lnTo>
                <a:lnTo>
                  <a:pt x="897372" y="2468949"/>
                </a:lnTo>
                <a:lnTo>
                  <a:pt x="861924" y="2441546"/>
                </a:lnTo>
                <a:lnTo>
                  <a:pt x="827523" y="2412893"/>
                </a:lnTo>
                <a:lnTo>
                  <a:pt x="794204" y="2383022"/>
                </a:lnTo>
                <a:lnTo>
                  <a:pt x="762000" y="2351967"/>
                </a:lnTo>
                <a:lnTo>
                  <a:pt x="730945" y="2319763"/>
                </a:lnTo>
                <a:lnTo>
                  <a:pt x="716647" y="2303814"/>
                </a:lnTo>
                <a:close/>
              </a:path>
              <a:path w="3944620" h="3804285">
                <a:moveTo>
                  <a:pt x="2444441" y="263342"/>
                </a:moveTo>
                <a:lnTo>
                  <a:pt x="1627269" y="263342"/>
                </a:lnTo>
                <a:lnTo>
                  <a:pt x="1675318" y="264268"/>
                </a:lnTo>
                <a:lnTo>
                  <a:pt x="1722898" y="267022"/>
                </a:lnTo>
                <a:lnTo>
                  <a:pt x="1769975" y="271570"/>
                </a:lnTo>
                <a:lnTo>
                  <a:pt x="1816514" y="277879"/>
                </a:lnTo>
                <a:lnTo>
                  <a:pt x="1862482" y="285914"/>
                </a:lnTo>
                <a:lnTo>
                  <a:pt x="1907845" y="295642"/>
                </a:lnTo>
                <a:lnTo>
                  <a:pt x="1952569" y="307028"/>
                </a:lnTo>
                <a:lnTo>
                  <a:pt x="1996620" y="320040"/>
                </a:lnTo>
                <a:lnTo>
                  <a:pt x="2039963" y="334641"/>
                </a:lnTo>
                <a:lnTo>
                  <a:pt x="2082565" y="350800"/>
                </a:lnTo>
                <a:lnTo>
                  <a:pt x="2124392" y="368482"/>
                </a:lnTo>
                <a:lnTo>
                  <a:pt x="2165409" y="387652"/>
                </a:lnTo>
                <a:lnTo>
                  <a:pt x="2205584" y="408277"/>
                </a:lnTo>
                <a:lnTo>
                  <a:pt x="2244881" y="430323"/>
                </a:lnTo>
                <a:lnTo>
                  <a:pt x="2283266" y="453757"/>
                </a:lnTo>
                <a:lnTo>
                  <a:pt x="2320707" y="478543"/>
                </a:lnTo>
                <a:lnTo>
                  <a:pt x="2357168" y="504649"/>
                </a:lnTo>
                <a:lnTo>
                  <a:pt x="2392615" y="532039"/>
                </a:lnTo>
                <a:lnTo>
                  <a:pt x="2427016" y="560681"/>
                </a:lnTo>
                <a:lnTo>
                  <a:pt x="2460335" y="590540"/>
                </a:lnTo>
                <a:lnTo>
                  <a:pt x="2492539" y="621583"/>
                </a:lnTo>
                <a:lnTo>
                  <a:pt x="2523593" y="653775"/>
                </a:lnTo>
                <a:lnTo>
                  <a:pt x="2553464" y="687082"/>
                </a:lnTo>
                <a:lnTo>
                  <a:pt x="2582118" y="721471"/>
                </a:lnTo>
                <a:lnTo>
                  <a:pt x="2609520" y="756907"/>
                </a:lnTo>
                <a:lnTo>
                  <a:pt x="2635637" y="793357"/>
                </a:lnTo>
                <a:lnTo>
                  <a:pt x="2660435" y="830786"/>
                </a:lnTo>
                <a:lnTo>
                  <a:pt x="2683879" y="869161"/>
                </a:lnTo>
                <a:lnTo>
                  <a:pt x="2705936" y="908448"/>
                </a:lnTo>
                <a:lnTo>
                  <a:pt x="2726572" y="948613"/>
                </a:lnTo>
                <a:lnTo>
                  <a:pt x="2745752" y="989621"/>
                </a:lnTo>
                <a:lnTo>
                  <a:pt x="2763442" y="1031440"/>
                </a:lnTo>
                <a:lnTo>
                  <a:pt x="2779610" y="1074034"/>
                </a:lnTo>
                <a:lnTo>
                  <a:pt x="2794219" y="1117370"/>
                </a:lnTo>
                <a:lnTo>
                  <a:pt x="2807238" y="1161415"/>
                </a:lnTo>
                <a:lnTo>
                  <a:pt x="2818631" y="1206133"/>
                </a:lnTo>
                <a:lnTo>
                  <a:pt x="2828364" y="1251491"/>
                </a:lnTo>
                <a:lnTo>
                  <a:pt x="2836404" y="1297456"/>
                </a:lnTo>
                <a:lnTo>
                  <a:pt x="2842717" y="1343993"/>
                </a:lnTo>
                <a:lnTo>
                  <a:pt x="2847268" y="1391068"/>
                </a:lnTo>
                <a:lnTo>
                  <a:pt x="2850023" y="1438648"/>
                </a:lnTo>
                <a:lnTo>
                  <a:pt x="2850949" y="1486698"/>
                </a:lnTo>
                <a:lnTo>
                  <a:pt x="2850023" y="1534747"/>
                </a:lnTo>
                <a:lnTo>
                  <a:pt x="2847268" y="1582327"/>
                </a:lnTo>
                <a:lnTo>
                  <a:pt x="2842717" y="1629403"/>
                </a:lnTo>
                <a:lnTo>
                  <a:pt x="2836404" y="1675943"/>
                </a:lnTo>
                <a:lnTo>
                  <a:pt x="2828364" y="1721911"/>
                </a:lnTo>
                <a:lnTo>
                  <a:pt x="2818631" y="1767274"/>
                </a:lnTo>
                <a:lnTo>
                  <a:pt x="2807238" y="1811998"/>
                </a:lnTo>
                <a:lnTo>
                  <a:pt x="2794219" y="1856048"/>
                </a:lnTo>
                <a:lnTo>
                  <a:pt x="2779610" y="1899391"/>
                </a:lnTo>
                <a:lnTo>
                  <a:pt x="2763442" y="1941993"/>
                </a:lnTo>
                <a:lnTo>
                  <a:pt x="2745752" y="1983820"/>
                </a:lnTo>
                <a:lnTo>
                  <a:pt x="2726572" y="2024838"/>
                </a:lnTo>
                <a:lnTo>
                  <a:pt x="2705936" y="2065012"/>
                </a:lnTo>
                <a:lnTo>
                  <a:pt x="2683879" y="2104309"/>
                </a:lnTo>
                <a:lnTo>
                  <a:pt x="2660435" y="2142695"/>
                </a:lnTo>
                <a:lnTo>
                  <a:pt x="2635637" y="2180135"/>
                </a:lnTo>
                <a:lnTo>
                  <a:pt x="2609520" y="2216596"/>
                </a:lnTo>
                <a:lnTo>
                  <a:pt x="2582118" y="2252044"/>
                </a:lnTo>
                <a:lnTo>
                  <a:pt x="2553464" y="2286444"/>
                </a:lnTo>
                <a:lnTo>
                  <a:pt x="2523593" y="2319763"/>
                </a:lnTo>
                <a:lnTo>
                  <a:pt x="2492539" y="2351967"/>
                </a:lnTo>
                <a:lnTo>
                  <a:pt x="2460335" y="2383022"/>
                </a:lnTo>
                <a:lnTo>
                  <a:pt x="2427016" y="2412893"/>
                </a:lnTo>
                <a:lnTo>
                  <a:pt x="2392615" y="2441546"/>
                </a:lnTo>
                <a:lnTo>
                  <a:pt x="2357168" y="2468949"/>
                </a:lnTo>
                <a:lnTo>
                  <a:pt x="2320707" y="2495066"/>
                </a:lnTo>
                <a:lnTo>
                  <a:pt x="2283266" y="2519863"/>
                </a:lnTo>
                <a:lnTo>
                  <a:pt x="2244881" y="2543308"/>
                </a:lnTo>
                <a:lnTo>
                  <a:pt x="2205584" y="2565365"/>
                </a:lnTo>
                <a:lnTo>
                  <a:pt x="2165409" y="2586000"/>
                </a:lnTo>
                <a:lnTo>
                  <a:pt x="2124392" y="2605180"/>
                </a:lnTo>
                <a:lnTo>
                  <a:pt x="2082565" y="2622871"/>
                </a:lnTo>
                <a:lnTo>
                  <a:pt x="2039963" y="2639038"/>
                </a:lnTo>
                <a:lnTo>
                  <a:pt x="1996620" y="2653648"/>
                </a:lnTo>
                <a:lnTo>
                  <a:pt x="1952569" y="2666666"/>
                </a:lnTo>
                <a:lnTo>
                  <a:pt x="1907845" y="2678059"/>
                </a:lnTo>
                <a:lnTo>
                  <a:pt x="1862482" y="2687792"/>
                </a:lnTo>
                <a:lnTo>
                  <a:pt x="1816514" y="2695832"/>
                </a:lnTo>
                <a:lnTo>
                  <a:pt x="1769975" y="2702145"/>
                </a:lnTo>
                <a:lnTo>
                  <a:pt x="1722898" y="2706696"/>
                </a:lnTo>
                <a:lnTo>
                  <a:pt x="1675318" y="2709452"/>
                </a:lnTo>
                <a:lnTo>
                  <a:pt x="1627269" y="2710378"/>
                </a:lnTo>
                <a:lnTo>
                  <a:pt x="2444441" y="2710378"/>
                </a:lnTo>
                <a:lnTo>
                  <a:pt x="2444386" y="2709655"/>
                </a:lnTo>
                <a:lnTo>
                  <a:pt x="3055558" y="2709655"/>
                </a:lnTo>
                <a:lnTo>
                  <a:pt x="2850227" y="2303814"/>
                </a:lnTo>
                <a:lnTo>
                  <a:pt x="3686647" y="2303814"/>
                </a:lnTo>
                <a:lnTo>
                  <a:pt x="3069623" y="1773799"/>
                </a:lnTo>
                <a:lnTo>
                  <a:pt x="3944298" y="1486698"/>
                </a:lnTo>
                <a:lnTo>
                  <a:pt x="3069623" y="1199973"/>
                </a:lnTo>
                <a:lnTo>
                  <a:pt x="3686683" y="669927"/>
                </a:lnTo>
                <a:lnTo>
                  <a:pt x="2850227" y="669927"/>
                </a:lnTo>
                <a:lnTo>
                  <a:pt x="3055569" y="264075"/>
                </a:lnTo>
                <a:lnTo>
                  <a:pt x="2444386" y="264075"/>
                </a:lnTo>
                <a:lnTo>
                  <a:pt x="2444441" y="263342"/>
                </a:lnTo>
                <a:close/>
              </a:path>
              <a:path w="3944620" h="3804285">
                <a:moveTo>
                  <a:pt x="3686647" y="2303814"/>
                </a:moveTo>
                <a:lnTo>
                  <a:pt x="2850227" y="2303814"/>
                </a:lnTo>
                <a:lnTo>
                  <a:pt x="3767989" y="2373686"/>
                </a:lnTo>
                <a:lnTo>
                  <a:pt x="3686647" y="2303814"/>
                </a:lnTo>
                <a:close/>
              </a:path>
              <a:path w="3944620" h="3804285">
                <a:moveTo>
                  <a:pt x="0" y="639159"/>
                </a:moveTo>
                <a:lnTo>
                  <a:pt x="0" y="1041132"/>
                </a:lnTo>
                <a:lnTo>
                  <a:pt x="184917" y="1199973"/>
                </a:lnTo>
                <a:lnTo>
                  <a:pt x="0" y="1260591"/>
                </a:lnTo>
                <a:lnTo>
                  <a:pt x="0" y="1713102"/>
                </a:lnTo>
                <a:lnTo>
                  <a:pt x="184917" y="1773799"/>
                </a:lnTo>
                <a:lnTo>
                  <a:pt x="0" y="1932641"/>
                </a:lnTo>
                <a:lnTo>
                  <a:pt x="0" y="2334596"/>
                </a:lnTo>
                <a:lnTo>
                  <a:pt x="404312" y="2303814"/>
                </a:lnTo>
                <a:lnTo>
                  <a:pt x="716647" y="2303814"/>
                </a:lnTo>
                <a:lnTo>
                  <a:pt x="672420" y="2252044"/>
                </a:lnTo>
                <a:lnTo>
                  <a:pt x="645018" y="2216596"/>
                </a:lnTo>
                <a:lnTo>
                  <a:pt x="618901" y="2180135"/>
                </a:lnTo>
                <a:lnTo>
                  <a:pt x="594103" y="2142695"/>
                </a:lnTo>
                <a:lnTo>
                  <a:pt x="570658" y="2104309"/>
                </a:lnTo>
                <a:lnTo>
                  <a:pt x="548601" y="2065012"/>
                </a:lnTo>
                <a:lnTo>
                  <a:pt x="527966" y="2024838"/>
                </a:lnTo>
                <a:lnTo>
                  <a:pt x="508786" y="1983820"/>
                </a:lnTo>
                <a:lnTo>
                  <a:pt x="491095" y="1941993"/>
                </a:lnTo>
                <a:lnTo>
                  <a:pt x="474928" y="1899391"/>
                </a:lnTo>
                <a:lnTo>
                  <a:pt x="460318" y="1856048"/>
                </a:lnTo>
                <a:lnTo>
                  <a:pt x="447299" y="1811998"/>
                </a:lnTo>
                <a:lnTo>
                  <a:pt x="435906" y="1767274"/>
                </a:lnTo>
                <a:lnTo>
                  <a:pt x="426173" y="1721911"/>
                </a:lnTo>
                <a:lnTo>
                  <a:pt x="418133" y="1675943"/>
                </a:lnTo>
                <a:lnTo>
                  <a:pt x="411820" y="1629403"/>
                </a:lnTo>
                <a:lnTo>
                  <a:pt x="407269" y="1582327"/>
                </a:lnTo>
                <a:lnTo>
                  <a:pt x="404513" y="1534747"/>
                </a:lnTo>
                <a:lnTo>
                  <a:pt x="403587" y="1486698"/>
                </a:lnTo>
                <a:lnTo>
                  <a:pt x="404513" y="1438648"/>
                </a:lnTo>
                <a:lnTo>
                  <a:pt x="407269" y="1391068"/>
                </a:lnTo>
                <a:lnTo>
                  <a:pt x="411820" y="1343993"/>
                </a:lnTo>
                <a:lnTo>
                  <a:pt x="418133" y="1297456"/>
                </a:lnTo>
                <a:lnTo>
                  <a:pt x="426173" y="1251491"/>
                </a:lnTo>
                <a:lnTo>
                  <a:pt x="435906" y="1206133"/>
                </a:lnTo>
                <a:lnTo>
                  <a:pt x="447299" y="1161415"/>
                </a:lnTo>
                <a:lnTo>
                  <a:pt x="460318" y="1117370"/>
                </a:lnTo>
                <a:lnTo>
                  <a:pt x="474927" y="1074034"/>
                </a:lnTo>
                <a:lnTo>
                  <a:pt x="491095" y="1031440"/>
                </a:lnTo>
                <a:lnTo>
                  <a:pt x="508785" y="989621"/>
                </a:lnTo>
                <a:lnTo>
                  <a:pt x="527966" y="948613"/>
                </a:lnTo>
                <a:lnTo>
                  <a:pt x="548601" y="908448"/>
                </a:lnTo>
                <a:lnTo>
                  <a:pt x="570658" y="869161"/>
                </a:lnTo>
                <a:lnTo>
                  <a:pt x="594103" y="830786"/>
                </a:lnTo>
                <a:lnTo>
                  <a:pt x="618900" y="793357"/>
                </a:lnTo>
                <a:lnTo>
                  <a:pt x="645017" y="756907"/>
                </a:lnTo>
                <a:lnTo>
                  <a:pt x="672420" y="721471"/>
                </a:lnTo>
                <a:lnTo>
                  <a:pt x="701074" y="687082"/>
                </a:lnTo>
                <a:lnTo>
                  <a:pt x="716459" y="669927"/>
                </a:lnTo>
                <a:lnTo>
                  <a:pt x="404312" y="669927"/>
                </a:lnTo>
                <a:lnTo>
                  <a:pt x="0" y="639159"/>
                </a:lnTo>
                <a:close/>
              </a:path>
              <a:path w="3944620" h="3804285">
                <a:moveTo>
                  <a:pt x="288408" y="0"/>
                </a:moveTo>
                <a:lnTo>
                  <a:pt x="65649" y="0"/>
                </a:lnTo>
                <a:lnTo>
                  <a:pt x="404312" y="669927"/>
                </a:lnTo>
                <a:lnTo>
                  <a:pt x="716459" y="669927"/>
                </a:lnTo>
                <a:lnTo>
                  <a:pt x="730945" y="653775"/>
                </a:lnTo>
                <a:lnTo>
                  <a:pt x="762000" y="621583"/>
                </a:lnTo>
                <a:lnTo>
                  <a:pt x="794203" y="590540"/>
                </a:lnTo>
                <a:lnTo>
                  <a:pt x="827523" y="560681"/>
                </a:lnTo>
                <a:lnTo>
                  <a:pt x="861923" y="532039"/>
                </a:lnTo>
                <a:lnTo>
                  <a:pt x="897371" y="504649"/>
                </a:lnTo>
                <a:lnTo>
                  <a:pt x="933832" y="478543"/>
                </a:lnTo>
                <a:lnTo>
                  <a:pt x="971273" y="453757"/>
                </a:lnTo>
                <a:lnTo>
                  <a:pt x="1009658" y="430323"/>
                </a:lnTo>
                <a:lnTo>
                  <a:pt x="1048956" y="408277"/>
                </a:lnTo>
                <a:lnTo>
                  <a:pt x="1089130" y="387652"/>
                </a:lnTo>
                <a:lnTo>
                  <a:pt x="1130147" y="368482"/>
                </a:lnTo>
                <a:lnTo>
                  <a:pt x="1171974" y="350800"/>
                </a:lnTo>
                <a:lnTo>
                  <a:pt x="1214576" y="334641"/>
                </a:lnTo>
                <a:lnTo>
                  <a:pt x="1257920" y="320040"/>
                </a:lnTo>
                <a:lnTo>
                  <a:pt x="1301970" y="307028"/>
                </a:lnTo>
                <a:lnTo>
                  <a:pt x="1346694" y="295642"/>
                </a:lnTo>
                <a:lnTo>
                  <a:pt x="1392057" y="285914"/>
                </a:lnTo>
                <a:lnTo>
                  <a:pt x="1438025" y="277879"/>
                </a:lnTo>
                <a:lnTo>
                  <a:pt x="1484564" y="271570"/>
                </a:lnTo>
                <a:lnTo>
                  <a:pt x="1531641" y="267022"/>
                </a:lnTo>
                <a:lnTo>
                  <a:pt x="1579220" y="264268"/>
                </a:lnTo>
                <a:lnTo>
                  <a:pt x="1589216" y="264075"/>
                </a:lnTo>
                <a:lnTo>
                  <a:pt x="810154" y="264075"/>
                </a:lnTo>
                <a:lnTo>
                  <a:pt x="288408" y="0"/>
                </a:lnTo>
                <a:close/>
              </a:path>
              <a:path w="3944620" h="3804285">
                <a:moveTo>
                  <a:pt x="3767989" y="600086"/>
                </a:moveTo>
                <a:lnTo>
                  <a:pt x="2850227" y="669927"/>
                </a:lnTo>
                <a:lnTo>
                  <a:pt x="3686683" y="669927"/>
                </a:lnTo>
                <a:lnTo>
                  <a:pt x="3767989" y="600086"/>
                </a:lnTo>
                <a:close/>
              </a:path>
              <a:path w="3944620" h="3804285">
                <a:moveTo>
                  <a:pt x="1302383" y="0"/>
                </a:moveTo>
                <a:lnTo>
                  <a:pt x="790153" y="0"/>
                </a:lnTo>
                <a:lnTo>
                  <a:pt x="810154" y="264075"/>
                </a:lnTo>
                <a:lnTo>
                  <a:pt x="1589216" y="264075"/>
                </a:lnTo>
                <a:lnTo>
                  <a:pt x="1627269" y="263342"/>
                </a:lnTo>
                <a:lnTo>
                  <a:pt x="2444441" y="263342"/>
                </a:lnTo>
                <a:lnTo>
                  <a:pt x="2461023" y="44396"/>
                </a:lnTo>
                <a:lnTo>
                  <a:pt x="1340535" y="44396"/>
                </a:lnTo>
                <a:lnTo>
                  <a:pt x="1302383" y="0"/>
                </a:lnTo>
                <a:close/>
              </a:path>
              <a:path w="3944620" h="3804285">
                <a:moveTo>
                  <a:pt x="3189178" y="0"/>
                </a:moveTo>
                <a:lnTo>
                  <a:pt x="2966356" y="0"/>
                </a:lnTo>
                <a:lnTo>
                  <a:pt x="2444386" y="264075"/>
                </a:lnTo>
                <a:lnTo>
                  <a:pt x="3055569" y="264075"/>
                </a:lnTo>
                <a:lnTo>
                  <a:pt x="3189178" y="0"/>
                </a:lnTo>
                <a:close/>
              </a:path>
              <a:path w="3944620" h="3804285">
                <a:moveTo>
                  <a:pt x="1899789" y="0"/>
                </a:moveTo>
                <a:lnTo>
                  <a:pt x="1355088" y="0"/>
                </a:lnTo>
                <a:lnTo>
                  <a:pt x="1340535" y="44396"/>
                </a:lnTo>
                <a:lnTo>
                  <a:pt x="1914360" y="44396"/>
                </a:lnTo>
                <a:lnTo>
                  <a:pt x="1899789" y="0"/>
                </a:lnTo>
                <a:close/>
              </a:path>
              <a:path w="3944620" h="3804285">
                <a:moveTo>
                  <a:pt x="2464385" y="0"/>
                </a:moveTo>
                <a:lnTo>
                  <a:pt x="1952488" y="0"/>
                </a:lnTo>
                <a:lnTo>
                  <a:pt x="1914360" y="44396"/>
                </a:lnTo>
                <a:lnTo>
                  <a:pt x="2461023" y="44396"/>
                </a:lnTo>
                <a:lnTo>
                  <a:pt x="2464385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2346" y="576076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5" h="985519">
                <a:moveTo>
                  <a:pt x="516430" y="829524"/>
                </a:moveTo>
                <a:lnTo>
                  <a:pt x="462254" y="829524"/>
                </a:lnTo>
                <a:lnTo>
                  <a:pt x="462254" y="958054"/>
                </a:lnTo>
                <a:lnTo>
                  <a:pt x="464373" y="968621"/>
                </a:lnTo>
                <a:lnTo>
                  <a:pt x="470163" y="977229"/>
                </a:lnTo>
                <a:lnTo>
                  <a:pt x="478770" y="983021"/>
                </a:lnTo>
                <a:lnTo>
                  <a:pt x="489342" y="985142"/>
                </a:lnTo>
                <a:lnTo>
                  <a:pt x="499913" y="983021"/>
                </a:lnTo>
                <a:lnTo>
                  <a:pt x="508521" y="977229"/>
                </a:lnTo>
                <a:lnTo>
                  <a:pt x="514311" y="968621"/>
                </a:lnTo>
                <a:lnTo>
                  <a:pt x="516430" y="958054"/>
                </a:lnTo>
                <a:lnTo>
                  <a:pt x="516430" y="829524"/>
                </a:lnTo>
                <a:close/>
              </a:path>
              <a:path w="978535" h="985519">
                <a:moveTo>
                  <a:pt x="516430" y="538130"/>
                </a:moveTo>
                <a:lnTo>
                  <a:pt x="462023" y="538130"/>
                </a:lnTo>
                <a:lnTo>
                  <a:pt x="462023" y="752867"/>
                </a:lnTo>
                <a:lnTo>
                  <a:pt x="295777" y="918642"/>
                </a:lnTo>
                <a:lnTo>
                  <a:pt x="289822" y="927625"/>
                </a:lnTo>
                <a:lnTo>
                  <a:pt x="287838" y="937849"/>
                </a:lnTo>
                <a:lnTo>
                  <a:pt x="289822" y="948072"/>
                </a:lnTo>
                <a:lnTo>
                  <a:pt x="295777" y="957049"/>
                </a:lnTo>
                <a:lnTo>
                  <a:pt x="304754" y="963004"/>
                </a:lnTo>
                <a:lnTo>
                  <a:pt x="314977" y="964988"/>
                </a:lnTo>
                <a:lnTo>
                  <a:pt x="325201" y="963004"/>
                </a:lnTo>
                <a:lnTo>
                  <a:pt x="334184" y="957049"/>
                </a:lnTo>
                <a:lnTo>
                  <a:pt x="462254" y="829524"/>
                </a:lnTo>
                <a:lnTo>
                  <a:pt x="593412" y="829524"/>
                </a:lnTo>
                <a:lnTo>
                  <a:pt x="516430" y="752867"/>
                </a:lnTo>
                <a:lnTo>
                  <a:pt x="516430" y="538130"/>
                </a:lnTo>
                <a:close/>
              </a:path>
              <a:path w="978535" h="985519">
                <a:moveTo>
                  <a:pt x="593412" y="829524"/>
                </a:moveTo>
                <a:lnTo>
                  <a:pt x="516430" y="829524"/>
                </a:lnTo>
                <a:lnTo>
                  <a:pt x="644500" y="957049"/>
                </a:lnTo>
                <a:lnTo>
                  <a:pt x="653482" y="963004"/>
                </a:lnTo>
                <a:lnTo>
                  <a:pt x="663707" y="964988"/>
                </a:lnTo>
                <a:lnTo>
                  <a:pt x="673930" y="963004"/>
                </a:lnTo>
                <a:lnTo>
                  <a:pt x="682907" y="957049"/>
                </a:lnTo>
                <a:lnTo>
                  <a:pt x="688861" y="948072"/>
                </a:lnTo>
                <a:lnTo>
                  <a:pt x="690846" y="937849"/>
                </a:lnTo>
                <a:lnTo>
                  <a:pt x="688861" y="927625"/>
                </a:lnTo>
                <a:lnTo>
                  <a:pt x="682907" y="918642"/>
                </a:lnTo>
                <a:lnTo>
                  <a:pt x="593412" y="829524"/>
                </a:lnTo>
                <a:close/>
              </a:path>
              <a:path w="978535" h="985519">
                <a:moveTo>
                  <a:pt x="624994" y="538130"/>
                </a:moveTo>
                <a:lnTo>
                  <a:pt x="516430" y="538130"/>
                </a:lnTo>
                <a:lnTo>
                  <a:pt x="690299" y="638881"/>
                </a:lnTo>
                <a:lnTo>
                  <a:pt x="750172" y="865921"/>
                </a:lnTo>
                <a:lnTo>
                  <a:pt x="754985" y="875613"/>
                </a:lnTo>
                <a:lnTo>
                  <a:pt x="762824" y="882470"/>
                </a:lnTo>
                <a:lnTo>
                  <a:pt x="772649" y="885864"/>
                </a:lnTo>
                <a:lnTo>
                  <a:pt x="783417" y="885166"/>
                </a:lnTo>
                <a:lnTo>
                  <a:pt x="793097" y="880349"/>
                </a:lnTo>
                <a:lnTo>
                  <a:pt x="799929" y="872510"/>
                </a:lnTo>
                <a:lnTo>
                  <a:pt x="803298" y="862688"/>
                </a:lnTo>
                <a:lnTo>
                  <a:pt x="802589" y="851921"/>
                </a:lnTo>
                <a:lnTo>
                  <a:pt x="756559" y="677057"/>
                </a:lnTo>
                <a:lnTo>
                  <a:pt x="864743" y="677057"/>
                </a:lnTo>
                <a:lnTo>
                  <a:pt x="783888" y="630263"/>
                </a:lnTo>
                <a:lnTo>
                  <a:pt x="927212" y="591856"/>
                </a:lnTo>
                <a:lnTo>
                  <a:pt x="717618" y="591856"/>
                </a:lnTo>
                <a:lnTo>
                  <a:pt x="624994" y="538130"/>
                </a:lnTo>
                <a:close/>
              </a:path>
              <a:path w="978535" h="985519">
                <a:moveTo>
                  <a:pt x="278087" y="677057"/>
                </a:moveTo>
                <a:lnTo>
                  <a:pt x="221895" y="677057"/>
                </a:lnTo>
                <a:lnTo>
                  <a:pt x="175791" y="851921"/>
                </a:lnTo>
                <a:lnTo>
                  <a:pt x="175128" y="862688"/>
                </a:lnTo>
                <a:lnTo>
                  <a:pt x="178578" y="872510"/>
                </a:lnTo>
                <a:lnTo>
                  <a:pt x="185446" y="880349"/>
                </a:lnTo>
                <a:lnTo>
                  <a:pt x="195037" y="885166"/>
                </a:lnTo>
                <a:lnTo>
                  <a:pt x="205805" y="885829"/>
                </a:lnTo>
                <a:lnTo>
                  <a:pt x="215629" y="882376"/>
                </a:lnTo>
                <a:lnTo>
                  <a:pt x="223469" y="875507"/>
                </a:lnTo>
                <a:lnTo>
                  <a:pt x="228282" y="865921"/>
                </a:lnTo>
                <a:lnTo>
                  <a:pt x="278087" y="677057"/>
                </a:lnTo>
                <a:close/>
              </a:path>
              <a:path w="978535" h="985519">
                <a:moveTo>
                  <a:pt x="29251" y="529973"/>
                </a:moveTo>
                <a:lnTo>
                  <a:pt x="26791" y="529973"/>
                </a:lnTo>
                <a:lnTo>
                  <a:pt x="18071" y="531404"/>
                </a:lnTo>
                <a:lnTo>
                  <a:pt x="10418" y="535477"/>
                </a:lnTo>
                <a:lnTo>
                  <a:pt x="4428" y="541860"/>
                </a:lnTo>
                <a:lnTo>
                  <a:pt x="697" y="550224"/>
                </a:lnTo>
                <a:lnTo>
                  <a:pt x="0" y="560991"/>
                </a:lnTo>
                <a:lnTo>
                  <a:pt x="3393" y="570816"/>
                </a:lnTo>
                <a:lnTo>
                  <a:pt x="10250" y="578655"/>
                </a:lnTo>
                <a:lnTo>
                  <a:pt x="19943" y="583469"/>
                </a:lnTo>
                <a:lnTo>
                  <a:pt x="194566" y="630263"/>
                </a:lnTo>
                <a:lnTo>
                  <a:pt x="72894" y="700680"/>
                </a:lnTo>
                <a:lnTo>
                  <a:pt x="64772" y="707873"/>
                </a:lnTo>
                <a:lnTo>
                  <a:pt x="60208" y="717236"/>
                </a:lnTo>
                <a:lnTo>
                  <a:pt x="59524" y="727613"/>
                </a:lnTo>
                <a:lnTo>
                  <a:pt x="63041" y="737851"/>
                </a:lnTo>
                <a:lnTo>
                  <a:pt x="70234" y="745973"/>
                </a:lnTo>
                <a:lnTo>
                  <a:pt x="79597" y="750537"/>
                </a:lnTo>
                <a:lnTo>
                  <a:pt x="89974" y="751221"/>
                </a:lnTo>
                <a:lnTo>
                  <a:pt x="100212" y="747704"/>
                </a:lnTo>
                <a:lnTo>
                  <a:pt x="221895" y="677057"/>
                </a:lnTo>
                <a:lnTo>
                  <a:pt x="278087" y="677057"/>
                </a:lnTo>
                <a:lnTo>
                  <a:pt x="288154" y="638881"/>
                </a:lnTo>
                <a:lnTo>
                  <a:pt x="369306" y="591856"/>
                </a:lnTo>
                <a:lnTo>
                  <a:pt x="260763" y="591856"/>
                </a:lnTo>
                <a:lnTo>
                  <a:pt x="33942" y="530978"/>
                </a:lnTo>
                <a:lnTo>
                  <a:pt x="31482" y="530235"/>
                </a:lnTo>
                <a:lnTo>
                  <a:pt x="29251" y="529973"/>
                </a:lnTo>
                <a:close/>
              </a:path>
              <a:path w="978535" h="985519">
                <a:moveTo>
                  <a:pt x="864743" y="677057"/>
                </a:moveTo>
                <a:lnTo>
                  <a:pt x="756559" y="677057"/>
                </a:lnTo>
                <a:lnTo>
                  <a:pt x="878241" y="747704"/>
                </a:lnTo>
                <a:lnTo>
                  <a:pt x="888484" y="751221"/>
                </a:lnTo>
                <a:lnTo>
                  <a:pt x="898861" y="750537"/>
                </a:lnTo>
                <a:lnTo>
                  <a:pt x="908221" y="745973"/>
                </a:lnTo>
                <a:lnTo>
                  <a:pt x="915413" y="737851"/>
                </a:lnTo>
                <a:lnTo>
                  <a:pt x="918930" y="727613"/>
                </a:lnTo>
                <a:lnTo>
                  <a:pt x="918245" y="717236"/>
                </a:lnTo>
                <a:lnTo>
                  <a:pt x="913681" y="707873"/>
                </a:lnTo>
                <a:lnTo>
                  <a:pt x="905560" y="700680"/>
                </a:lnTo>
                <a:lnTo>
                  <a:pt x="864743" y="677057"/>
                </a:lnTo>
                <a:close/>
              </a:path>
              <a:path w="978535" h="985519">
                <a:moveTo>
                  <a:pt x="369537" y="393286"/>
                </a:moveTo>
                <a:lnTo>
                  <a:pt x="260763" y="393286"/>
                </a:lnTo>
                <a:lnTo>
                  <a:pt x="431930" y="492571"/>
                </a:lnTo>
                <a:lnTo>
                  <a:pt x="260763" y="591856"/>
                </a:lnTo>
                <a:lnTo>
                  <a:pt x="369306" y="591856"/>
                </a:lnTo>
                <a:lnTo>
                  <a:pt x="462023" y="538130"/>
                </a:lnTo>
                <a:lnTo>
                  <a:pt x="624994" y="538130"/>
                </a:lnTo>
                <a:lnTo>
                  <a:pt x="546450" y="492571"/>
                </a:lnTo>
                <a:lnTo>
                  <a:pt x="624597" y="447242"/>
                </a:lnTo>
                <a:lnTo>
                  <a:pt x="516430" y="447242"/>
                </a:lnTo>
                <a:lnTo>
                  <a:pt x="516430" y="447012"/>
                </a:lnTo>
                <a:lnTo>
                  <a:pt x="462254" y="447012"/>
                </a:lnTo>
                <a:lnTo>
                  <a:pt x="369537" y="393286"/>
                </a:lnTo>
                <a:close/>
              </a:path>
              <a:path w="978535" h="985519">
                <a:moveTo>
                  <a:pt x="951590" y="529973"/>
                </a:moveTo>
                <a:lnTo>
                  <a:pt x="949370" y="529973"/>
                </a:lnTo>
                <a:lnTo>
                  <a:pt x="946972" y="530235"/>
                </a:lnTo>
                <a:lnTo>
                  <a:pt x="944511" y="530978"/>
                </a:lnTo>
                <a:lnTo>
                  <a:pt x="717618" y="591856"/>
                </a:lnTo>
                <a:lnTo>
                  <a:pt x="927212" y="591856"/>
                </a:lnTo>
                <a:lnTo>
                  <a:pt x="958511" y="583469"/>
                </a:lnTo>
                <a:lnTo>
                  <a:pt x="968203" y="578655"/>
                </a:lnTo>
                <a:lnTo>
                  <a:pt x="975060" y="570816"/>
                </a:lnTo>
                <a:lnTo>
                  <a:pt x="978454" y="560991"/>
                </a:lnTo>
                <a:lnTo>
                  <a:pt x="977756" y="550224"/>
                </a:lnTo>
                <a:lnTo>
                  <a:pt x="973979" y="541966"/>
                </a:lnTo>
                <a:lnTo>
                  <a:pt x="967905" y="535571"/>
                </a:lnTo>
                <a:lnTo>
                  <a:pt x="960215" y="531439"/>
                </a:lnTo>
                <a:lnTo>
                  <a:pt x="951590" y="529973"/>
                </a:lnTo>
                <a:close/>
              </a:path>
              <a:path w="978535" h="985519">
                <a:moveTo>
                  <a:pt x="89974" y="233920"/>
                </a:moveTo>
                <a:lnTo>
                  <a:pt x="79597" y="234605"/>
                </a:lnTo>
                <a:lnTo>
                  <a:pt x="70234" y="239169"/>
                </a:lnTo>
                <a:lnTo>
                  <a:pt x="63041" y="247290"/>
                </a:lnTo>
                <a:lnTo>
                  <a:pt x="59524" y="257529"/>
                </a:lnTo>
                <a:lnTo>
                  <a:pt x="60208" y="267906"/>
                </a:lnTo>
                <a:lnTo>
                  <a:pt x="64772" y="277268"/>
                </a:lnTo>
                <a:lnTo>
                  <a:pt x="72894" y="284462"/>
                </a:lnTo>
                <a:lnTo>
                  <a:pt x="194566" y="354879"/>
                </a:lnTo>
                <a:lnTo>
                  <a:pt x="19943" y="401673"/>
                </a:lnTo>
                <a:lnTo>
                  <a:pt x="10250" y="406491"/>
                </a:lnTo>
                <a:lnTo>
                  <a:pt x="3393" y="414331"/>
                </a:lnTo>
                <a:lnTo>
                  <a:pt x="0" y="424156"/>
                </a:lnTo>
                <a:lnTo>
                  <a:pt x="697" y="434929"/>
                </a:lnTo>
                <a:lnTo>
                  <a:pt x="4464" y="443180"/>
                </a:lnTo>
                <a:lnTo>
                  <a:pt x="10512" y="449572"/>
                </a:lnTo>
                <a:lnTo>
                  <a:pt x="18177" y="453703"/>
                </a:lnTo>
                <a:lnTo>
                  <a:pt x="26791" y="455169"/>
                </a:lnTo>
                <a:lnTo>
                  <a:pt x="29010" y="455169"/>
                </a:lnTo>
                <a:lnTo>
                  <a:pt x="31482" y="454907"/>
                </a:lnTo>
                <a:lnTo>
                  <a:pt x="33942" y="454164"/>
                </a:lnTo>
                <a:lnTo>
                  <a:pt x="260763" y="393286"/>
                </a:lnTo>
                <a:lnTo>
                  <a:pt x="369537" y="393286"/>
                </a:lnTo>
                <a:lnTo>
                  <a:pt x="288385" y="346261"/>
                </a:lnTo>
                <a:lnTo>
                  <a:pt x="278281" y="308095"/>
                </a:lnTo>
                <a:lnTo>
                  <a:pt x="221895" y="308095"/>
                </a:lnTo>
                <a:lnTo>
                  <a:pt x="100212" y="237437"/>
                </a:lnTo>
                <a:lnTo>
                  <a:pt x="89974" y="233920"/>
                </a:lnTo>
                <a:close/>
              </a:path>
              <a:path w="978535" h="985519">
                <a:moveTo>
                  <a:pt x="927212" y="393286"/>
                </a:moveTo>
                <a:lnTo>
                  <a:pt x="717618" y="393286"/>
                </a:lnTo>
                <a:lnTo>
                  <a:pt x="944511" y="454164"/>
                </a:lnTo>
                <a:lnTo>
                  <a:pt x="946972" y="454907"/>
                </a:lnTo>
                <a:lnTo>
                  <a:pt x="949129" y="455169"/>
                </a:lnTo>
                <a:lnTo>
                  <a:pt x="951590" y="455169"/>
                </a:lnTo>
                <a:lnTo>
                  <a:pt x="978454" y="424156"/>
                </a:lnTo>
                <a:lnTo>
                  <a:pt x="975060" y="414331"/>
                </a:lnTo>
                <a:lnTo>
                  <a:pt x="968203" y="406491"/>
                </a:lnTo>
                <a:lnTo>
                  <a:pt x="958511" y="401673"/>
                </a:lnTo>
                <a:lnTo>
                  <a:pt x="927212" y="393286"/>
                </a:lnTo>
                <a:close/>
              </a:path>
              <a:path w="978535" h="985519">
                <a:moveTo>
                  <a:pt x="772879" y="99083"/>
                </a:moveTo>
                <a:lnTo>
                  <a:pt x="763055" y="102536"/>
                </a:lnTo>
                <a:lnTo>
                  <a:pt x="755215" y="109405"/>
                </a:lnTo>
                <a:lnTo>
                  <a:pt x="750402" y="118991"/>
                </a:lnTo>
                <a:lnTo>
                  <a:pt x="690530" y="346031"/>
                </a:lnTo>
                <a:lnTo>
                  <a:pt x="516430" y="447242"/>
                </a:lnTo>
                <a:lnTo>
                  <a:pt x="624597" y="447242"/>
                </a:lnTo>
                <a:lnTo>
                  <a:pt x="717618" y="393286"/>
                </a:lnTo>
                <a:lnTo>
                  <a:pt x="927212" y="393286"/>
                </a:lnTo>
                <a:lnTo>
                  <a:pt x="783888" y="354879"/>
                </a:lnTo>
                <a:lnTo>
                  <a:pt x="865141" y="307854"/>
                </a:lnTo>
                <a:lnTo>
                  <a:pt x="756789" y="307854"/>
                </a:lnTo>
                <a:lnTo>
                  <a:pt x="802893" y="133001"/>
                </a:lnTo>
                <a:lnTo>
                  <a:pt x="803556" y="122228"/>
                </a:lnTo>
                <a:lnTo>
                  <a:pt x="800106" y="112403"/>
                </a:lnTo>
                <a:lnTo>
                  <a:pt x="793238" y="104563"/>
                </a:lnTo>
                <a:lnTo>
                  <a:pt x="783647" y="99745"/>
                </a:lnTo>
                <a:lnTo>
                  <a:pt x="772879" y="99083"/>
                </a:lnTo>
                <a:close/>
              </a:path>
              <a:path w="978535" h="985519">
                <a:moveTo>
                  <a:pt x="314977" y="20153"/>
                </a:moveTo>
                <a:lnTo>
                  <a:pt x="304754" y="22138"/>
                </a:lnTo>
                <a:lnTo>
                  <a:pt x="295777" y="28093"/>
                </a:lnTo>
                <a:lnTo>
                  <a:pt x="289822" y="37076"/>
                </a:lnTo>
                <a:lnTo>
                  <a:pt x="287838" y="47300"/>
                </a:lnTo>
                <a:lnTo>
                  <a:pt x="289822" y="57523"/>
                </a:lnTo>
                <a:lnTo>
                  <a:pt x="295777" y="66500"/>
                </a:lnTo>
                <a:lnTo>
                  <a:pt x="462254" y="232286"/>
                </a:lnTo>
                <a:lnTo>
                  <a:pt x="462254" y="447012"/>
                </a:lnTo>
                <a:lnTo>
                  <a:pt x="516430" y="447012"/>
                </a:lnTo>
                <a:lnTo>
                  <a:pt x="516430" y="232516"/>
                </a:lnTo>
                <a:lnTo>
                  <a:pt x="593333" y="155932"/>
                </a:lnTo>
                <a:lnTo>
                  <a:pt x="516430" y="155932"/>
                </a:lnTo>
                <a:lnTo>
                  <a:pt x="516430" y="155628"/>
                </a:lnTo>
                <a:lnTo>
                  <a:pt x="462254" y="155628"/>
                </a:lnTo>
                <a:lnTo>
                  <a:pt x="334184" y="28093"/>
                </a:lnTo>
                <a:lnTo>
                  <a:pt x="325201" y="22138"/>
                </a:lnTo>
                <a:lnTo>
                  <a:pt x="314977" y="20153"/>
                </a:lnTo>
                <a:close/>
              </a:path>
              <a:path w="978535" h="985519">
                <a:moveTo>
                  <a:pt x="205805" y="99278"/>
                </a:moveTo>
                <a:lnTo>
                  <a:pt x="195037" y="99976"/>
                </a:lnTo>
                <a:lnTo>
                  <a:pt x="185345" y="104793"/>
                </a:lnTo>
                <a:lnTo>
                  <a:pt x="178488" y="112634"/>
                </a:lnTo>
                <a:lnTo>
                  <a:pt x="175094" y="122459"/>
                </a:lnTo>
                <a:lnTo>
                  <a:pt x="175791" y="133231"/>
                </a:lnTo>
                <a:lnTo>
                  <a:pt x="221895" y="308095"/>
                </a:lnTo>
                <a:lnTo>
                  <a:pt x="278281" y="308095"/>
                </a:lnTo>
                <a:lnTo>
                  <a:pt x="228282" y="119221"/>
                </a:lnTo>
                <a:lnTo>
                  <a:pt x="223469" y="109529"/>
                </a:lnTo>
                <a:lnTo>
                  <a:pt x="215629" y="102672"/>
                </a:lnTo>
                <a:lnTo>
                  <a:pt x="205805" y="99278"/>
                </a:lnTo>
                <a:close/>
              </a:path>
              <a:path w="978535" h="985519">
                <a:moveTo>
                  <a:pt x="888484" y="233920"/>
                </a:moveTo>
                <a:lnTo>
                  <a:pt x="878241" y="237437"/>
                </a:lnTo>
                <a:lnTo>
                  <a:pt x="756789" y="307854"/>
                </a:lnTo>
                <a:lnTo>
                  <a:pt x="865141" y="307854"/>
                </a:lnTo>
                <a:lnTo>
                  <a:pt x="905560" y="284462"/>
                </a:lnTo>
                <a:lnTo>
                  <a:pt x="913681" y="277268"/>
                </a:lnTo>
                <a:lnTo>
                  <a:pt x="918245" y="267906"/>
                </a:lnTo>
                <a:lnTo>
                  <a:pt x="918930" y="257529"/>
                </a:lnTo>
                <a:lnTo>
                  <a:pt x="915413" y="247290"/>
                </a:lnTo>
                <a:lnTo>
                  <a:pt x="908221" y="239169"/>
                </a:lnTo>
                <a:lnTo>
                  <a:pt x="898861" y="234605"/>
                </a:lnTo>
                <a:lnTo>
                  <a:pt x="888484" y="233920"/>
                </a:lnTo>
                <a:close/>
              </a:path>
              <a:path w="978535" h="985519">
                <a:moveTo>
                  <a:pt x="663707" y="20384"/>
                </a:moveTo>
                <a:lnTo>
                  <a:pt x="653482" y="22369"/>
                </a:lnTo>
                <a:lnTo>
                  <a:pt x="644500" y="28323"/>
                </a:lnTo>
                <a:lnTo>
                  <a:pt x="516430" y="155932"/>
                </a:lnTo>
                <a:lnTo>
                  <a:pt x="593333" y="155932"/>
                </a:lnTo>
                <a:lnTo>
                  <a:pt x="682907" y="66730"/>
                </a:lnTo>
                <a:lnTo>
                  <a:pt x="688861" y="57753"/>
                </a:lnTo>
                <a:lnTo>
                  <a:pt x="690846" y="47531"/>
                </a:lnTo>
                <a:lnTo>
                  <a:pt x="688861" y="37306"/>
                </a:lnTo>
                <a:lnTo>
                  <a:pt x="682907" y="28323"/>
                </a:lnTo>
                <a:lnTo>
                  <a:pt x="673930" y="22369"/>
                </a:lnTo>
                <a:lnTo>
                  <a:pt x="663707" y="20384"/>
                </a:lnTo>
                <a:close/>
              </a:path>
              <a:path w="978535" h="985519">
                <a:moveTo>
                  <a:pt x="489342" y="0"/>
                </a:moveTo>
                <a:lnTo>
                  <a:pt x="478770" y="2121"/>
                </a:lnTo>
                <a:lnTo>
                  <a:pt x="470163" y="7914"/>
                </a:lnTo>
                <a:lnTo>
                  <a:pt x="464373" y="16525"/>
                </a:lnTo>
                <a:lnTo>
                  <a:pt x="462254" y="27098"/>
                </a:lnTo>
                <a:lnTo>
                  <a:pt x="462254" y="155628"/>
                </a:lnTo>
                <a:lnTo>
                  <a:pt x="516430" y="155628"/>
                </a:lnTo>
                <a:lnTo>
                  <a:pt x="516430" y="27098"/>
                </a:lnTo>
                <a:lnTo>
                  <a:pt x="514311" y="16525"/>
                </a:lnTo>
                <a:lnTo>
                  <a:pt x="508521" y="7914"/>
                </a:lnTo>
                <a:lnTo>
                  <a:pt x="499913" y="2121"/>
                </a:lnTo>
                <a:lnTo>
                  <a:pt x="48934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3" name="object 3"/>
          <p:cNvSpPr/>
          <p:nvPr/>
        </p:nvSpPr>
        <p:spPr>
          <a:xfrm>
            <a:off x="2245883" y="2187174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5" h="985520">
                <a:moveTo>
                  <a:pt x="516436" y="829514"/>
                </a:moveTo>
                <a:lnTo>
                  <a:pt x="462249" y="829514"/>
                </a:lnTo>
                <a:lnTo>
                  <a:pt x="462249" y="958044"/>
                </a:lnTo>
                <a:lnTo>
                  <a:pt x="464370" y="968617"/>
                </a:lnTo>
                <a:lnTo>
                  <a:pt x="470163" y="977228"/>
                </a:lnTo>
                <a:lnTo>
                  <a:pt x="478770" y="983021"/>
                </a:lnTo>
                <a:lnTo>
                  <a:pt x="489338" y="985142"/>
                </a:lnTo>
                <a:lnTo>
                  <a:pt x="499911" y="983021"/>
                </a:lnTo>
                <a:lnTo>
                  <a:pt x="508521" y="977228"/>
                </a:lnTo>
                <a:lnTo>
                  <a:pt x="514315" y="968617"/>
                </a:lnTo>
                <a:lnTo>
                  <a:pt x="516436" y="958044"/>
                </a:lnTo>
                <a:lnTo>
                  <a:pt x="516436" y="829514"/>
                </a:lnTo>
                <a:close/>
              </a:path>
              <a:path w="978535" h="985520">
                <a:moveTo>
                  <a:pt x="516436" y="538130"/>
                </a:moveTo>
                <a:lnTo>
                  <a:pt x="462019" y="538130"/>
                </a:lnTo>
                <a:lnTo>
                  <a:pt x="462019" y="752856"/>
                </a:lnTo>
                <a:lnTo>
                  <a:pt x="295773" y="918642"/>
                </a:lnTo>
                <a:lnTo>
                  <a:pt x="289818" y="927619"/>
                </a:lnTo>
                <a:lnTo>
                  <a:pt x="287833" y="937841"/>
                </a:lnTo>
                <a:lnTo>
                  <a:pt x="289818" y="948066"/>
                </a:lnTo>
                <a:lnTo>
                  <a:pt x="295773" y="957049"/>
                </a:lnTo>
                <a:lnTo>
                  <a:pt x="304756" y="963004"/>
                </a:lnTo>
                <a:lnTo>
                  <a:pt x="314980" y="964988"/>
                </a:lnTo>
                <a:lnTo>
                  <a:pt x="325203" y="963004"/>
                </a:lnTo>
                <a:lnTo>
                  <a:pt x="334180" y="957049"/>
                </a:lnTo>
                <a:lnTo>
                  <a:pt x="462249" y="829514"/>
                </a:lnTo>
                <a:lnTo>
                  <a:pt x="593408" y="829514"/>
                </a:lnTo>
                <a:lnTo>
                  <a:pt x="516436" y="752856"/>
                </a:lnTo>
                <a:lnTo>
                  <a:pt x="516436" y="538130"/>
                </a:lnTo>
                <a:close/>
              </a:path>
              <a:path w="978535" h="985520">
                <a:moveTo>
                  <a:pt x="593408" y="829514"/>
                </a:moveTo>
                <a:lnTo>
                  <a:pt x="516436" y="829514"/>
                </a:lnTo>
                <a:lnTo>
                  <a:pt x="644506" y="957049"/>
                </a:lnTo>
                <a:lnTo>
                  <a:pt x="653482" y="963004"/>
                </a:lnTo>
                <a:lnTo>
                  <a:pt x="663704" y="964988"/>
                </a:lnTo>
                <a:lnTo>
                  <a:pt x="673925" y="963004"/>
                </a:lnTo>
                <a:lnTo>
                  <a:pt x="682902" y="957049"/>
                </a:lnTo>
                <a:lnTo>
                  <a:pt x="688863" y="948066"/>
                </a:lnTo>
                <a:lnTo>
                  <a:pt x="690850" y="937841"/>
                </a:lnTo>
                <a:lnTo>
                  <a:pt x="688863" y="927619"/>
                </a:lnTo>
                <a:lnTo>
                  <a:pt x="682902" y="918642"/>
                </a:lnTo>
                <a:lnTo>
                  <a:pt x="593408" y="829514"/>
                </a:lnTo>
                <a:close/>
              </a:path>
              <a:path w="978535" h="985520">
                <a:moveTo>
                  <a:pt x="624989" y="538130"/>
                </a:moveTo>
                <a:lnTo>
                  <a:pt x="516436" y="538130"/>
                </a:lnTo>
                <a:lnTo>
                  <a:pt x="690295" y="638881"/>
                </a:lnTo>
                <a:lnTo>
                  <a:pt x="750178" y="865921"/>
                </a:lnTo>
                <a:lnTo>
                  <a:pt x="754989" y="875613"/>
                </a:lnTo>
                <a:lnTo>
                  <a:pt x="762827" y="882470"/>
                </a:lnTo>
                <a:lnTo>
                  <a:pt x="772651" y="885864"/>
                </a:lnTo>
                <a:lnTo>
                  <a:pt x="783423" y="885166"/>
                </a:lnTo>
                <a:lnTo>
                  <a:pt x="793102" y="880349"/>
                </a:lnTo>
                <a:lnTo>
                  <a:pt x="799930" y="872508"/>
                </a:lnTo>
                <a:lnTo>
                  <a:pt x="803295" y="862683"/>
                </a:lnTo>
                <a:lnTo>
                  <a:pt x="802585" y="851911"/>
                </a:lnTo>
                <a:lnTo>
                  <a:pt x="756565" y="677047"/>
                </a:lnTo>
                <a:lnTo>
                  <a:pt x="864728" y="677047"/>
                </a:lnTo>
                <a:lnTo>
                  <a:pt x="783884" y="630263"/>
                </a:lnTo>
                <a:lnTo>
                  <a:pt x="927217" y="591856"/>
                </a:lnTo>
                <a:lnTo>
                  <a:pt x="717613" y="591856"/>
                </a:lnTo>
                <a:lnTo>
                  <a:pt x="624989" y="538130"/>
                </a:lnTo>
                <a:close/>
              </a:path>
              <a:path w="978535" h="985520">
                <a:moveTo>
                  <a:pt x="278094" y="677047"/>
                </a:moveTo>
                <a:lnTo>
                  <a:pt x="221890" y="677047"/>
                </a:lnTo>
                <a:lnTo>
                  <a:pt x="175787" y="851911"/>
                </a:lnTo>
                <a:lnTo>
                  <a:pt x="175125" y="862683"/>
                </a:lnTo>
                <a:lnTo>
                  <a:pt x="178577" y="872508"/>
                </a:lnTo>
                <a:lnTo>
                  <a:pt x="185446" y="880349"/>
                </a:lnTo>
                <a:lnTo>
                  <a:pt x="195032" y="885166"/>
                </a:lnTo>
                <a:lnTo>
                  <a:pt x="205805" y="885829"/>
                </a:lnTo>
                <a:lnTo>
                  <a:pt x="215629" y="882376"/>
                </a:lnTo>
                <a:lnTo>
                  <a:pt x="223466" y="875507"/>
                </a:lnTo>
                <a:lnTo>
                  <a:pt x="228277" y="865921"/>
                </a:lnTo>
                <a:lnTo>
                  <a:pt x="278094" y="677047"/>
                </a:lnTo>
                <a:close/>
              </a:path>
              <a:path w="978535" h="985520">
                <a:moveTo>
                  <a:pt x="29257" y="529973"/>
                </a:moveTo>
                <a:lnTo>
                  <a:pt x="26786" y="529973"/>
                </a:lnTo>
                <a:lnTo>
                  <a:pt x="18071" y="531404"/>
                </a:lnTo>
                <a:lnTo>
                  <a:pt x="10419" y="535475"/>
                </a:lnTo>
                <a:lnTo>
                  <a:pt x="4430" y="541856"/>
                </a:lnTo>
                <a:lnTo>
                  <a:pt x="703" y="550213"/>
                </a:lnTo>
                <a:lnTo>
                  <a:pt x="0" y="560986"/>
                </a:lnTo>
                <a:lnTo>
                  <a:pt x="3390" y="570811"/>
                </a:lnTo>
                <a:lnTo>
                  <a:pt x="10246" y="578651"/>
                </a:lnTo>
                <a:lnTo>
                  <a:pt x="19938" y="583469"/>
                </a:lnTo>
                <a:lnTo>
                  <a:pt x="194572" y="630263"/>
                </a:lnTo>
                <a:lnTo>
                  <a:pt x="72889" y="700680"/>
                </a:lnTo>
                <a:lnTo>
                  <a:pt x="64772" y="707873"/>
                </a:lnTo>
                <a:lnTo>
                  <a:pt x="60208" y="717236"/>
                </a:lnTo>
                <a:lnTo>
                  <a:pt x="59521" y="727613"/>
                </a:lnTo>
                <a:lnTo>
                  <a:pt x="63036" y="737851"/>
                </a:lnTo>
                <a:lnTo>
                  <a:pt x="70230" y="745973"/>
                </a:lnTo>
                <a:lnTo>
                  <a:pt x="79592" y="750537"/>
                </a:lnTo>
                <a:lnTo>
                  <a:pt x="89969" y="751221"/>
                </a:lnTo>
                <a:lnTo>
                  <a:pt x="100208" y="747704"/>
                </a:lnTo>
                <a:lnTo>
                  <a:pt x="221890" y="677047"/>
                </a:lnTo>
                <a:lnTo>
                  <a:pt x="278094" y="677047"/>
                </a:lnTo>
                <a:lnTo>
                  <a:pt x="288160" y="638881"/>
                </a:lnTo>
                <a:lnTo>
                  <a:pt x="369308" y="591856"/>
                </a:lnTo>
                <a:lnTo>
                  <a:pt x="260758" y="591856"/>
                </a:lnTo>
                <a:lnTo>
                  <a:pt x="33948" y="530978"/>
                </a:lnTo>
                <a:lnTo>
                  <a:pt x="31488" y="530235"/>
                </a:lnTo>
                <a:lnTo>
                  <a:pt x="29257" y="529973"/>
                </a:lnTo>
                <a:close/>
              </a:path>
              <a:path w="978535" h="985520">
                <a:moveTo>
                  <a:pt x="864728" y="677047"/>
                </a:moveTo>
                <a:lnTo>
                  <a:pt x="756565" y="677047"/>
                </a:lnTo>
                <a:lnTo>
                  <a:pt x="878237" y="747704"/>
                </a:lnTo>
                <a:lnTo>
                  <a:pt x="888480" y="751221"/>
                </a:lnTo>
                <a:lnTo>
                  <a:pt x="898858" y="750537"/>
                </a:lnTo>
                <a:lnTo>
                  <a:pt x="908221" y="745973"/>
                </a:lnTo>
                <a:lnTo>
                  <a:pt x="915419" y="737851"/>
                </a:lnTo>
                <a:lnTo>
                  <a:pt x="918934" y="727613"/>
                </a:lnTo>
                <a:lnTo>
                  <a:pt x="918247" y="717236"/>
                </a:lnTo>
                <a:lnTo>
                  <a:pt x="913683" y="707873"/>
                </a:lnTo>
                <a:lnTo>
                  <a:pt x="905566" y="700680"/>
                </a:lnTo>
                <a:lnTo>
                  <a:pt x="864728" y="677047"/>
                </a:lnTo>
                <a:close/>
              </a:path>
              <a:path w="978535" h="985520">
                <a:moveTo>
                  <a:pt x="369538" y="393286"/>
                </a:moveTo>
                <a:lnTo>
                  <a:pt x="260758" y="393286"/>
                </a:lnTo>
                <a:lnTo>
                  <a:pt x="431926" y="492571"/>
                </a:lnTo>
                <a:lnTo>
                  <a:pt x="260758" y="591856"/>
                </a:lnTo>
                <a:lnTo>
                  <a:pt x="369308" y="591856"/>
                </a:lnTo>
                <a:lnTo>
                  <a:pt x="462019" y="538130"/>
                </a:lnTo>
                <a:lnTo>
                  <a:pt x="624989" y="538130"/>
                </a:lnTo>
                <a:lnTo>
                  <a:pt x="546446" y="492571"/>
                </a:lnTo>
                <a:lnTo>
                  <a:pt x="624592" y="447242"/>
                </a:lnTo>
                <a:lnTo>
                  <a:pt x="516436" y="447242"/>
                </a:lnTo>
                <a:lnTo>
                  <a:pt x="516436" y="447012"/>
                </a:lnTo>
                <a:lnTo>
                  <a:pt x="462249" y="447012"/>
                </a:lnTo>
                <a:lnTo>
                  <a:pt x="369538" y="393286"/>
                </a:lnTo>
                <a:close/>
              </a:path>
              <a:path w="978535" h="985520">
                <a:moveTo>
                  <a:pt x="951585" y="529973"/>
                </a:moveTo>
                <a:lnTo>
                  <a:pt x="949376" y="529973"/>
                </a:lnTo>
                <a:lnTo>
                  <a:pt x="946968" y="530235"/>
                </a:lnTo>
                <a:lnTo>
                  <a:pt x="944507" y="530978"/>
                </a:lnTo>
                <a:lnTo>
                  <a:pt x="717613" y="591856"/>
                </a:lnTo>
                <a:lnTo>
                  <a:pt x="927217" y="591856"/>
                </a:lnTo>
                <a:lnTo>
                  <a:pt x="958517" y="583469"/>
                </a:lnTo>
                <a:lnTo>
                  <a:pt x="968204" y="578651"/>
                </a:lnTo>
                <a:lnTo>
                  <a:pt x="975061" y="570811"/>
                </a:lnTo>
                <a:lnTo>
                  <a:pt x="978454" y="560986"/>
                </a:lnTo>
                <a:lnTo>
                  <a:pt x="977752" y="550213"/>
                </a:lnTo>
                <a:lnTo>
                  <a:pt x="973974" y="541962"/>
                </a:lnTo>
                <a:lnTo>
                  <a:pt x="967900" y="535570"/>
                </a:lnTo>
                <a:lnTo>
                  <a:pt x="960210" y="531439"/>
                </a:lnTo>
                <a:lnTo>
                  <a:pt x="951585" y="529973"/>
                </a:lnTo>
                <a:close/>
              </a:path>
              <a:path w="978535" h="985520">
                <a:moveTo>
                  <a:pt x="89969" y="233920"/>
                </a:moveTo>
                <a:lnTo>
                  <a:pt x="79592" y="234605"/>
                </a:lnTo>
                <a:lnTo>
                  <a:pt x="70230" y="239169"/>
                </a:lnTo>
                <a:lnTo>
                  <a:pt x="63036" y="247290"/>
                </a:lnTo>
                <a:lnTo>
                  <a:pt x="59521" y="257529"/>
                </a:lnTo>
                <a:lnTo>
                  <a:pt x="60208" y="267906"/>
                </a:lnTo>
                <a:lnTo>
                  <a:pt x="64772" y="277268"/>
                </a:lnTo>
                <a:lnTo>
                  <a:pt x="72889" y="284462"/>
                </a:lnTo>
                <a:lnTo>
                  <a:pt x="194572" y="354879"/>
                </a:lnTo>
                <a:lnTo>
                  <a:pt x="19938" y="401673"/>
                </a:lnTo>
                <a:lnTo>
                  <a:pt x="10246" y="406491"/>
                </a:lnTo>
                <a:lnTo>
                  <a:pt x="3390" y="414331"/>
                </a:lnTo>
                <a:lnTo>
                  <a:pt x="0" y="424156"/>
                </a:lnTo>
                <a:lnTo>
                  <a:pt x="703" y="434929"/>
                </a:lnTo>
                <a:lnTo>
                  <a:pt x="4464" y="443180"/>
                </a:lnTo>
                <a:lnTo>
                  <a:pt x="10509" y="449572"/>
                </a:lnTo>
                <a:lnTo>
                  <a:pt x="18173" y="453703"/>
                </a:lnTo>
                <a:lnTo>
                  <a:pt x="26786" y="455169"/>
                </a:lnTo>
                <a:lnTo>
                  <a:pt x="29006" y="455169"/>
                </a:lnTo>
                <a:lnTo>
                  <a:pt x="31488" y="454907"/>
                </a:lnTo>
                <a:lnTo>
                  <a:pt x="33948" y="454164"/>
                </a:lnTo>
                <a:lnTo>
                  <a:pt x="260758" y="393286"/>
                </a:lnTo>
                <a:lnTo>
                  <a:pt x="369538" y="393286"/>
                </a:lnTo>
                <a:lnTo>
                  <a:pt x="288391" y="346261"/>
                </a:lnTo>
                <a:lnTo>
                  <a:pt x="278283" y="308084"/>
                </a:lnTo>
                <a:lnTo>
                  <a:pt x="221890" y="308084"/>
                </a:lnTo>
                <a:lnTo>
                  <a:pt x="100208" y="237437"/>
                </a:lnTo>
                <a:lnTo>
                  <a:pt x="89969" y="233920"/>
                </a:lnTo>
                <a:close/>
              </a:path>
              <a:path w="978535" h="985520">
                <a:moveTo>
                  <a:pt x="927217" y="393286"/>
                </a:moveTo>
                <a:lnTo>
                  <a:pt x="717613" y="393286"/>
                </a:lnTo>
                <a:lnTo>
                  <a:pt x="944507" y="454164"/>
                </a:lnTo>
                <a:lnTo>
                  <a:pt x="946968" y="454907"/>
                </a:lnTo>
                <a:lnTo>
                  <a:pt x="949125" y="455169"/>
                </a:lnTo>
                <a:lnTo>
                  <a:pt x="951585" y="455169"/>
                </a:lnTo>
                <a:lnTo>
                  <a:pt x="978454" y="424156"/>
                </a:lnTo>
                <a:lnTo>
                  <a:pt x="975061" y="414331"/>
                </a:lnTo>
                <a:lnTo>
                  <a:pt x="968204" y="406491"/>
                </a:lnTo>
                <a:lnTo>
                  <a:pt x="958517" y="401673"/>
                </a:lnTo>
                <a:lnTo>
                  <a:pt x="927217" y="393286"/>
                </a:lnTo>
                <a:close/>
              </a:path>
              <a:path w="978535" h="985520">
                <a:moveTo>
                  <a:pt x="772881" y="99081"/>
                </a:moveTo>
                <a:lnTo>
                  <a:pt x="763057" y="102532"/>
                </a:lnTo>
                <a:lnTo>
                  <a:pt x="755220" y="109400"/>
                </a:lnTo>
                <a:lnTo>
                  <a:pt x="750408" y="118991"/>
                </a:lnTo>
                <a:lnTo>
                  <a:pt x="690525" y="346031"/>
                </a:lnTo>
                <a:lnTo>
                  <a:pt x="516436" y="447242"/>
                </a:lnTo>
                <a:lnTo>
                  <a:pt x="624592" y="447242"/>
                </a:lnTo>
                <a:lnTo>
                  <a:pt x="717613" y="393286"/>
                </a:lnTo>
                <a:lnTo>
                  <a:pt x="927217" y="393286"/>
                </a:lnTo>
                <a:lnTo>
                  <a:pt x="783884" y="354879"/>
                </a:lnTo>
                <a:lnTo>
                  <a:pt x="865144" y="307854"/>
                </a:lnTo>
                <a:lnTo>
                  <a:pt x="756795" y="307854"/>
                </a:lnTo>
                <a:lnTo>
                  <a:pt x="802888" y="132990"/>
                </a:lnTo>
                <a:lnTo>
                  <a:pt x="803557" y="122222"/>
                </a:lnTo>
                <a:lnTo>
                  <a:pt x="800107" y="112398"/>
                </a:lnTo>
                <a:lnTo>
                  <a:pt x="793239" y="104558"/>
                </a:lnTo>
                <a:lnTo>
                  <a:pt x="783653" y="99745"/>
                </a:lnTo>
                <a:lnTo>
                  <a:pt x="772881" y="99081"/>
                </a:lnTo>
                <a:close/>
              </a:path>
              <a:path w="978535" h="985520">
                <a:moveTo>
                  <a:pt x="314980" y="20153"/>
                </a:moveTo>
                <a:lnTo>
                  <a:pt x="304756" y="22138"/>
                </a:lnTo>
                <a:lnTo>
                  <a:pt x="295773" y="28093"/>
                </a:lnTo>
                <a:lnTo>
                  <a:pt x="289818" y="37070"/>
                </a:lnTo>
                <a:lnTo>
                  <a:pt x="287833" y="47293"/>
                </a:lnTo>
                <a:lnTo>
                  <a:pt x="289818" y="57517"/>
                </a:lnTo>
                <a:lnTo>
                  <a:pt x="295773" y="66500"/>
                </a:lnTo>
                <a:lnTo>
                  <a:pt x="462249" y="232275"/>
                </a:lnTo>
                <a:lnTo>
                  <a:pt x="462249" y="447012"/>
                </a:lnTo>
                <a:lnTo>
                  <a:pt x="516436" y="447012"/>
                </a:lnTo>
                <a:lnTo>
                  <a:pt x="516436" y="232506"/>
                </a:lnTo>
                <a:lnTo>
                  <a:pt x="593329" y="155932"/>
                </a:lnTo>
                <a:lnTo>
                  <a:pt x="516436" y="155932"/>
                </a:lnTo>
                <a:lnTo>
                  <a:pt x="516436" y="155618"/>
                </a:lnTo>
                <a:lnTo>
                  <a:pt x="462249" y="155618"/>
                </a:lnTo>
                <a:lnTo>
                  <a:pt x="334180" y="28093"/>
                </a:lnTo>
                <a:lnTo>
                  <a:pt x="325203" y="22138"/>
                </a:lnTo>
                <a:lnTo>
                  <a:pt x="314980" y="20153"/>
                </a:lnTo>
                <a:close/>
              </a:path>
              <a:path w="978535" h="985520">
                <a:moveTo>
                  <a:pt x="205805" y="99278"/>
                </a:moveTo>
                <a:lnTo>
                  <a:pt x="195032" y="99976"/>
                </a:lnTo>
                <a:lnTo>
                  <a:pt x="185340" y="104789"/>
                </a:lnTo>
                <a:lnTo>
                  <a:pt x="178483" y="112628"/>
                </a:lnTo>
                <a:lnTo>
                  <a:pt x="175089" y="122453"/>
                </a:lnTo>
                <a:lnTo>
                  <a:pt x="175787" y="133221"/>
                </a:lnTo>
                <a:lnTo>
                  <a:pt x="221890" y="308084"/>
                </a:lnTo>
                <a:lnTo>
                  <a:pt x="278283" y="308084"/>
                </a:lnTo>
                <a:lnTo>
                  <a:pt x="228277" y="119221"/>
                </a:lnTo>
                <a:lnTo>
                  <a:pt x="223466" y="109529"/>
                </a:lnTo>
                <a:lnTo>
                  <a:pt x="215629" y="102672"/>
                </a:lnTo>
                <a:lnTo>
                  <a:pt x="205805" y="99278"/>
                </a:lnTo>
                <a:close/>
              </a:path>
              <a:path w="978535" h="985520">
                <a:moveTo>
                  <a:pt x="888480" y="233920"/>
                </a:moveTo>
                <a:lnTo>
                  <a:pt x="878237" y="237437"/>
                </a:lnTo>
                <a:lnTo>
                  <a:pt x="756795" y="307854"/>
                </a:lnTo>
                <a:lnTo>
                  <a:pt x="865144" y="307854"/>
                </a:lnTo>
                <a:lnTo>
                  <a:pt x="905566" y="284462"/>
                </a:lnTo>
                <a:lnTo>
                  <a:pt x="913683" y="277268"/>
                </a:lnTo>
                <a:lnTo>
                  <a:pt x="918247" y="267906"/>
                </a:lnTo>
                <a:lnTo>
                  <a:pt x="918934" y="257529"/>
                </a:lnTo>
                <a:lnTo>
                  <a:pt x="915419" y="247290"/>
                </a:lnTo>
                <a:lnTo>
                  <a:pt x="908221" y="239169"/>
                </a:lnTo>
                <a:lnTo>
                  <a:pt x="898858" y="234605"/>
                </a:lnTo>
                <a:lnTo>
                  <a:pt x="888480" y="233920"/>
                </a:lnTo>
                <a:close/>
              </a:path>
              <a:path w="978535" h="985520">
                <a:moveTo>
                  <a:pt x="663704" y="20384"/>
                </a:moveTo>
                <a:lnTo>
                  <a:pt x="653482" y="22369"/>
                </a:lnTo>
                <a:lnTo>
                  <a:pt x="644506" y="28323"/>
                </a:lnTo>
                <a:lnTo>
                  <a:pt x="516436" y="155932"/>
                </a:lnTo>
                <a:lnTo>
                  <a:pt x="593329" y="155932"/>
                </a:lnTo>
                <a:lnTo>
                  <a:pt x="682902" y="66730"/>
                </a:lnTo>
                <a:lnTo>
                  <a:pt x="688863" y="57748"/>
                </a:lnTo>
                <a:lnTo>
                  <a:pt x="690850" y="47523"/>
                </a:lnTo>
                <a:lnTo>
                  <a:pt x="688863" y="37300"/>
                </a:lnTo>
                <a:lnTo>
                  <a:pt x="682902" y="28323"/>
                </a:lnTo>
                <a:lnTo>
                  <a:pt x="673925" y="22369"/>
                </a:lnTo>
                <a:lnTo>
                  <a:pt x="663704" y="20384"/>
                </a:lnTo>
                <a:close/>
              </a:path>
              <a:path w="978535" h="985520">
                <a:moveTo>
                  <a:pt x="489338" y="0"/>
                </a:moveTo>
                <a:lnTo>
                  <a:pt x="478770" y="2121"/>
                </a:lnTo>
                <a:lnTo>
                  <a:pt x="470163" y="7913"/>
                </a:lnTo>
                <a:lnTo>
                  <a:pt x="464370" y="16521"/>
                </a:lnTo>
                <a:lnTo>
                  <a:pt x="462249" y="27088"/>
                </a:lnTo>
                <a:lnTo>
                  <a:pt x="462249" y="155618"/>
                </a:lnTo>
                <a:lnTo>
                  <a:pt x="516436" y="155618"/>
                </a:lnTo>
                <a:lnTo>
                  <a:pt x="516436" y="27088"/>
                </a:lnTo>
                <a:lnTo>
                  <a:pt x="514315" y="16521"/>
                </a:lnTo>
                <a:lnTo>
                  <a:pt x="508521" y="7913"/>
                </a:lnTo>
                <a:lnTo>
                  <a:pt x="499911" y="2121"/>
                </a:lnTo>
                <a:lnTo>
                  <a:pt x="48933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4" name="object 4"/>
          <p:cNvSpPr/>
          <p:nvPr/>
        </p:nvSpPr>
        <p:spPr>
          <a:xfrm>
            <a:off x="3180522" y="3013835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5" h="985520">
                <a:moveTo>
                  <a:pt x="516441" y="829514"/>
                </a:moveTo>
                <a:lnTo>
                  <a:pt x="462254" y="829514"/>
                </a:lnTo>
                <a:lnTo>
                  <a:pt x="462254" y="958044"/>
                </a:lnTo>
                <a:lnTo>
                  <a:pt x="464373" y="968615"/>
                </a:lnTo>
                <a:lnTo>
                  <a:pt x="470163" y="977222"/>
                </a:lnTo>
                <a:lnTo>
                  <a:pt x="478770" y="983012"/>
                </a:lnTo>
                <a:lnTo>
                  <a:pt x="489342" y="985132"/>
                </a:lnTo>
                <a:lnTo>
                  <a:pt x="499915" y="983012"/>
                </a:lnTo>
                <a:lnTo>
                  <a:pt x="508526" y="977222"/>
                </a:lnTo>
                <a:lnTo>
                  <a:pt x="514319" y="968615"/>
                </a:lnTo>
                <a:lnTo>
                  <a:pt x="516441" y="958044"/>
                </a:lnTo>
                <a:lnTo>
                  <a:pt x="516441" y="829514"/>
                </a:lnTo>
                <a:close/>
              </a:path>
              <a:path w="978535" h="985520">
                <a:moveTo>
                  <a:pt x="516441" y="538130"/>
                </a:moveTo>
                <a:lnTo>
                  <a:pt x="462023" y="538130"/>
                </a:lnTo>
                <a:lnTo>
                  <a:pt x="462023" y="752856"/>
                </a:lnTo>
                <a:lnTo>
                  <a:pt x="295777" y="918642"/>
                </a:lnTo>
                <a:lnTo>
                  <a:pt x="289822" y="927619"/>
                </a:lnTo>
                <a:lnTo>
                  <a:pt x="287838" y="937841"/>
                </a:lnTo>
                <a:lnTo>
                  <a:pt x="289822" y="948066"/>
                </a:lnTo>
                <a:lnTo>
                  <a:pt x="295777" y="957049"/>
                </a:lnTo>
                <a:lnTo>
                  <a:pt x="304760" y="963004"/>
                </a:lnTo>
                <a:lnTo>
                  <a:pt x="314985" y="964988"/>
                </a:lnTo>
                <a:lnTo>
                  <a:pt x="325207" y="963004"/>
                </a:lnTo>
                <a:lnTo>
                  <a:pt x="334184" y="957049"/>
                </a:lnTo>
                <a:lnTo>
                  <a:pt x="462254" y="829514"/>
                </a:lnTo>
                <a:lnTo>
                  <a:pt x="593413" y="829514"/>
                </a:lnTo>
                <a:lnTo>
                  <a:pt x="516441" y="752856"/>
                </a:lnTo>
                <a:lnTo>
                  <a:pt x="516441" y="538130"/>
                </a:lnTo>
                <a:close/>
              </a:path>
              <a:path w="978535" h="985520">
                <a:moveTo>
                  <a:pt x="593413" y="829514"/>
                </a:moveTo>
                <a:lnTo>
                  <a:pt x="516441" y="829514"/>
                </a:lnTo>
                <a:lnTo>
                  <a:pt x="644500" y="957049"/>
                </a:lnTo>
                <a:lnTo>
                  <a:pt x="653482" y="963004"/>
                </a:lnTo>
                <a:lnTo>
                  <a:pt x="663707" y="964988"/>
                </a:lnTo>
                <a:lnTo>
                  <a:pt x="673930" y="963004"/>
                </a:lnTo>
                <a:lnTo>
                  <a:pt x="682907" y="957049"/>
                </a:lnTo>
                <a:lnTo>
                  <a:pt x="688867" y="948066"/>
                </a:lnTo>
                <a:lnTo>
                  <a:pt x="690854" y="937841"/>
                </a:lnTo>
                <a:lnTo>
                  <a:pt x="688867" y="927619"/>
                </a:lnTo>
                <a:lnTo>
                  <a:pt x="682907" y="918642"/>
                </a:lnTo>
                <a:lnTo>
                  <a:pt x="593413" y="829514"/>
                </a:lnTo>
                <a:close/>
              </a:path>
              <a:path w="978535" h="985520">
                <a:moveTo>
                  <a:pt x="624994" y="538130"/>
                </a:moveTo>
                <a:lnTo>
                  <a:pt x="516441" y="538130"/>
                </a:lnTo>
                <a:lnTo>
                  <a:pt x="690299" y="638881"/>
                </a:lnTo>
                <a:lnTo>
                  <a:pt x="750172" y="865921"/>
                </a:lnTo>
                <a:lnTo>
                  <a:pt x="754989" y="875613"/>
                </a:lnTo>
                <a:lnTo>
                  <a:pt x="762830" y="882469"/>
                </a:lnTo>
                <a:lnTo>
                  <a:pt x="772655" y="885859"/>
                </a:lnTo>
                <a:lnTo>
                  <a:pt x="783427" y="885156"/>
                </a:lnTo>
                <a:lnTo>
                  <a:pt x="793102" y="880344"/>
                </a:lnTo>
                <a:lnTo>
                  <a:pt x="799931" y="872507"/>
                </a:lnTo>
                <a:lnTo>
                  <a:pt x="803298" y="862683"/>
                </a:lnTo>
                <a:lnTo>
                  <a:pt x="802589" y="851911"/>
                </a:lnTo>
                <a:lnTo>
                  <a:pt x="756559" y="677047"/>
                </a:lnTo>
                <a:lnTo>
                  <a:pt x="864731" y="677047"/>
                </a:lnTo>
                <a:lnTo>
                  <a:pt x="783888" y="630253"/>
                </a:lnTo>
                <a:lnTo>
                  <a:pt x="927182" y="591856"/>
                </a:lnTo>
                <a:lnTo>
                  <a:pt x="717618" y="591856"/>
                </a:lnTo>
                <a:lnTo>
                  <a:pt x="624994" y="538130"/>
                </a:lnTo>
                <a:close/>
              </a:path>
              <a:path w="978535" h="985520">
                <a:moveTo>
                  <a:pt x="278098" y="677047"/>
                </a:moveTo>
                <a:lnTo>
                  <a:pt x="221895" y="677047"/>
                </a:lnTo>
                <a:lnTo>
                  <a:pt x="175791" y="851911"/>
                </a:lnTo>
                <a:lnTo>
                  <a:pt x="175129" y="862683"/>
                </a:lnTo>
                <a:lnTo>
                  <a:pt x="178582" y="872507"/>
                </a:lnTo>
                <a:lnTo>
                  <a:pt x="185451" y="880344"/>
                </a:lnTo>
                <a:lnTo>
                  <a:pt x="195037" y="885156"/>
                </a:lnTo>
                <a:lnTo>
                  <a:pt x="205805" y="885824"/>
                </a:lnTo>
                <a:lnTo>
                  <a:pt x="215629" y="882374"/>
                </a:lnTo>
                <a:lnTo>
                  <a:pt x="223469" y="875507"/>
                </a:lnTo>
                <a:lnTo>
                  <a:pt x="228282" y="865921"/>
                </a:lnTo>
                <a:lnTo>
                  <a:pt x="278098" y="677047"/>
                </a:lnTo>
                <a:close/>
              </a:path>
              <a:path w="978535" h="985520">
                <a:moveTo>
                  <a:pt x="29251" y="529973"/>
                </a:moveTo>
                <a:lnTo>
                  <a:pt x="26791" y="529973"/>
                </a:lnTo>
                <a:lnTo>
                  <a:pt x="18075" y="531404"/>
                </a:lnTo>
                <a:lnTo>
                  <a:pt x="10422" y="535475"/>
                </a:lnTo>
                <a:lnTo>
                  <a:pt x="4430" y="541856"/>
                </a:lnTo>
                <a:lnTo>
                  <a:pt x="697" y="550213"/>
                </a:lnTo>
                <a:lnTo>
                  <a:pt x="0" y="560985"/>
                </a:lnTo>
                <a:lnTo>
                  <a:pt x="3393" y="570809"/>
                </a:lnTo>
                <a:lnTo>
                  <a:pt x="10250" y="578646"/>
                </a:lnTo>
                <a:lnTo>
                  <a:pt x="19943" y="583458"/>
                </a:lnTo>
                <a:lnTo>
                  <a:pt x="194576" y="630253"/>
                </a:lnTo>
                <a:lnTo>
                  <a:pt x="72894" y="700680"/>
                </a:lnTo>
                <a:lnTo>
                  <a:pt x="64772" y="707872"/>
                </a:lnTo>
                <a:lnTo>
                  <a:pt x="60208" y="717232"/>
                </a:lnTo>
                <a:lnTo>
                  <a:pt x="59524" y="727608"/>
                </a:lnTo>
                <a:lnTo>
                  <a:pt x="63041" y="737851"/>
                </a:lnTo>
                <a:lnTo>
                  <a:pt x="70234" y="745973"/>
                </a:lnTo>
                <a:lnTo>
                  <a:pt x="79597" y="750537"/>
                </a:lnTo>
                <a:lnTo>
                  <a:pt x="89974" y="751221"/>
                </a:lnTo>
                <a:lnTo>
                  <a:pt x="100212" y="747704"/>
                </a:lnTo>
                <a:lnTo>
                  <a:pt x="221895" y="677047"/>
                </a:lnTo>
                <a:lnTo>
                  <a:pt x="278098" y="677047"/>
                </a:lnTo>
                <a:lnTo>
                  <a:pt x="288165" y="638881"/>
                </a:lnTo>
                <a:lnTo>
                  <a:pt x="369312" y="591856"/>
                </a:lnTo>
                <a:lnTo>
                  <a:pt x="260763" y="591856"/>
                </a:lnTo>
                <a:lnTo>
                  <a:pt x="33953" y="530968"/>
                </a:lnTo>
                <a:lnTo>
                  <a:pt x="31492" y="530235"/>
                </a:lnTo>
                <a:lnTo>
                  <a:pt x="29251" y="529973"/>
                </a:lnTo>
                <a:close/>
              </a:path>
              <a:path w="978535" h="985520">
                <a:moveTo>
                  <a:pt x="864731" y="677047"/>
                </a:moveTo>
                <a:lnTo>
                  <a:pt x="756559" y="677047"/>
                </a:lnTo>
                <a:lnTo>
                  <a:pt x="878241" y="747704"/>
                </a:lnTo>
                <a:lnTo>
                  <a:pt x="888484" y="751221"/>
                </a:lnTo>
                <a:lnTo>
                  <a:pt x="898861" y="750537"/>
                </a:lnTo>
                <a:lnTo>
                  <a:pt x="908221" y="745973"/>
                </a:lnTo>
                <a:lnTo>
                  <a:pt x="915413" y="737851"/>
                </a:lnTo>
                <a:lnTo>
                  <a:pt x="918930" y="727608"/>
                </a:lnTo>
                <a:lnTo>
                  <a:pt x="918245" y="717232"/>
                </a:lnTo>
                <a:lnTo>
                  <a:pt x="913681" y="707872"/>
                </a:lnTo>
                <a:lnTo>
                  <a:pt x="905560" y="700680"/>
                </a:lnTo>
                <a:lnTo>
                  <a:pt x="864731" y="677047"/>
                </a:lnTo>
                <a:close/>
              </a:path>
              <a:path w="978535" h="985520">
                <a:moveTo>
                  <a:pt x="369551" y="393286"/>
                </a:moveTo>
                <a:lnTo>
                  <a:pt x="260763" y="393286"/>
                </a:lnTo>
                <a:lnTo>
                  <a:pt x="431930" y="492571"/>
                </a:lnTo>
                <a:lnTo>
                  <a:pt x="260763" y="591856"/>
                </a:lnTo>
                <a:lnTo>
                  <a:pt x="369312" y="591856"/>
                </a:lnTo>
                <a:lnTo>
                  <a:pt x="462023" y="538130"/>
                </a:lnTo>
                <a:lnTo>
                  <a:pt x="624994" y="538130"/>
                </a:lnTo>
                <a:lnTo>
                  <a:pt x="546450" y="492571"/>
                </a:lnTo>
                <a:lnTo>
                  <a:pt x="624615" y="447232"/>
                </a:lnTo>
                <a:lnTo>
                  <a:pt x="516441" y="447232"/>
                </a:lnTo>
                <a:lnTo>
                  <a:pt x="516441" y="447002"/>
                </a:lnTo>
                <a:lnTo>
                  <a:pt x="462254" y="447002"/>
                </a:lnTo>
                <a:lnTo>
                  <a:pt x="369551" y="393286"/>
                </a:lnTo>
                <a:close/>
              </a:path>
              <a:path w="978535" h="985520">
                <a:moveTo>
                  <a:pt x="951590" y="529973"/>
                </a:moveTo>
                <a:lnTo>
                  <a:pt x="949370" y="529973"/>
                </a:lnTo>
                <a:lnTo>
                  <a:pt x="946972" y="530235"/>
                </a:lnTo>
                <a:lnTo>
                  <a:pt x="944511" y="530968"/>
                </a:lnTo>
                <a:lnTo>
                  <a:pt x="717618" y="591856"/>
                </a:lnTo>
                <a:lnTo>
                  <a:pt x="927182" y="591856"/>
                </a:lnTo>
                <a:lnTo>
                  <a:pt x="958521" y="583458"/>
                </a:lnTo>
                <a:lnTo>
                  <a:pt x="968207" y="578646"/>
                </a:lnTo>
                <a:lnTo>
                  <a:pt x="975061" y="570809"/>
                </a:lnTo>
                <a:lnTo>
                  <a:pt x="978454" y="560985"/>
                </a:lnTo>
                <a:lnTo>
                  <a:pt x="977756" y="550213"/>
                </a:lnTo>
                <a:lnTo>
                  <a:pt x="973979" y="541962"/>
                </a:lnTo>
                <a:lnTo>
                  <a:pt x="967905" y="535570"/>
                </a:lnTo>
                <a:lnTo>
                  <a:pt x="960215" y="531439"/>
                </a:lnTo>
                <a:lnTo>
                  <a:pt x="951590" y="529973"/>
                </a:lnTo>
                <a:close/>
              </a:path>
              <a:path w="978535" h="985520">
                <a:moveTo>
                  <a:pt x="89974" y="233916"/>
                </a:moveTo>
                <a:lnTo>
                  <a:pt x="79597" y="234600"/>
                </a:lnTo>
                <a:lnTo>
                  <a:pt x="70234" y="239163"/>
                </a:lnTo>
                <a:lnTo>
                  <a:pt x="63041" y="247280"/>
                </a:lnTo>
                <a:lnTo>
                  <a:pt x="59524" y="257523"/>
                </a:lnTo>
                <a:lnTo>
                  <a:pt x="60208" y="267900"/>
                </a:lnTo>
                <a:lnTo>
                  <a:pt x="64772" y="277259"/>
                </a:lnTo>
                <a:lnTo>
                  <a:pt x="72894" y="284452"/>
                </a:lnTo>
                <a:lnTo>
                  <a:pt x="194576" y="354879"/>
                </a:lnTo>
                <a:lnTo>
                  <a:pt x="19943" y="401673"/>
                </a:lnTo>
                <a:lnTo>
                  <a:pt x="10249" y="406486"/>
                </a:lnTo>
                <a:lnTo>
                  <a:pt x="3392" y="414326"/>
                </a:lnTo>
                <a:lnTo>
                  <a:pt x="0" y="424150"/>
                </a:lnTo>
                <a:lnTo>
                  <a:pt x="697" y="434918"/>
                </a:lnTo>
                <a:lnTo>
                  <a:pt x="4464" y="443174"/>
                </a:lnTo>
                <a:lnTo>
                  <a:pt x="10512" y="449566"/>
                </a:lnTo>
                <a:lnTo>
                  <a:pt x="18177" y="453694"/>
                </a:lnTo>
                <a:lnTo>
                  <a:pt x="26791" y="455158"/>
                </a:lnTo>
                <a:lnTo>
                  <a:pt x="29010" y="455158"/>
                </a:lnTo>
                <a:lnTo>
                  <a:pt x="31492" y="454897"/>
                </a:lnTo>
                <a:lnTo>
                  <a:pt x="33953" y="454164"/>
                </a:lnTo>
                <a:lnTo>
                  <a:pt x="260763" y="393286"/>
                </a:lnTo>
                <a:lnTo>
                  <a:pt x="369551" y="393286"/>
                </a:lnTo>
                <a:lnTo>
                  <a:pt x="288395" y="346261"/>
                </a:lnTo>
                <a:lnTo>
                  <a:pt x="278287" y="308084"/>
                </a:lnTo>
                <a:lnTo>
                  <a:pt x="221895" y="308084"/>
                </a:lnTo>
                <a:lnTo>
                  <a:pt x="100212" y="237437"/>
                </a:lnTo>
                <a:lnTo>
                  <a:pt x="89974" y="233916"/>
                </a:lnTo>
                <a:close/>
              </a:path>
              <a:path w="978535" h="985520">
                <a:moveTo>
                  <a:pt x="927221" y="393286"/>
                </a:moveTo>
                <a:lnTo>
                  <a:pt x="717618" y="393286"/>
                </a:lnTo>
                <a:lnTo>
                  <a:pt x="944511" y="454164"/>
                </a:lnTo>
                <a:lnTo>
                  <a:pt x="946972" y="454897"/>
                </a:lnTo>
                <a:lnTo>
                  <a:pt x="949129" y="455158"/>
                </a:lnTo>
                <a:lnTo>
                  <a:pt x="951590" y="455158"/>
                </a:lnTo>
                <a:lnTo>
                  <a:pt x="978453" y="424146"/>
                </a:lnTo>
                <a:lnTo>
                  <a:pt x="975058" y="414322"/>
                </a:lnTo>
                <a:lnTo>
                  <a:pt x="968204" y="406485"/>
                </a:lnTo>
                <a:lnTo>
                  <a:pt x="958521" y="401673"/>
                </a:lnTo>
                <a:lnTo>
                  <a:pt x="927221" y="393286"/>
                </a:lnTo>
                <a:close/>
              </a:path>
              <a:path w="978535" h="985520">
                <a:moveTo>
                  <a:pt x="772885" y="99081"/>
                </a:moveTo>
                <a:lnTo>
                  <a:pt x="763060" y="102530"/>
                </a:lnTo>
                <a:lnTo>
                  <a:pt x="755220" y="109396"/>
                </a:lnTo>
                <a:lnTo>
                  <a:pt x="750402" y="118980"/>
                </a:lnTo>
                <a:lnTo>
                  <a:pt x="690530" y="346031"/>
                </a:lnTo>
                <a:lnTo>
                  <a:pt x="516441" y="447232"/>
                </a:lnTo>
                <a:lnTo>
                  <a:pt x="624615" y="447232"/>
                </a:lnTo>
                <a:lnTo>
                  <a:pt x="717618" y="393286"/>
                </a:lnTo>
                <a:lnTo>
                  <a:pt x="927221" y="393286"/>
                </a:lnTo>
                <a:lnTo>
                  <a:pt x="783888" y="354879"/>
                </a:lnTo>
                <a:lnTo>
                  <a:pt x="865129" y="307854"/>
                </a:lnTo>
                <a:lnTo>
                  <a:pt x="756789" y="307854"/>
                </a:lnTo>
                <a:lnTo>
                  <a:pt x="802893" y="132990"/>
                </a:lnTo>
                <a:lnTo>
                  <a:pt x="803561" y="122218"/>
                </a:lnTo>
                <a:lnTo>
                  <a:pt x="800111" y="112394"/>
                </a:lnTo>
                <a:lnTo>
                  <a:pt x="793244" y="104557"/>
                </a:lnTo>
                <a:lnTo>
                  <a:pt x="783658" y="99745"/>
                </a:lnTo>
                <a:lnTo>
                  <a:pt x="772885" y="99081"/>
                </a:lnTo>
                <a:close/>
              </a:path>
              <a:path w="978535" h="985520">
                <a:moveTo>
                  <a:pt x="314985" y="20145"/>
                </a:moveTo>
                <a:lnTo>
                  <a:pt x="304760" y="22132"/>
                </a:lnTo>
                <a:lnTo>
                  <a:pt x="295777" y="28093"/>
                </a:lnTo>
                <a:lnTo>
                  <a:pt x="289822" y="37070"/>
                </a:lnTo>
                <a:lnTo>
                  <a:pt x="287838" y="47293"/>
                </a:lnTo>
                <a:lnTo>
                  <a:pt x="289822" y="57517"/>
                </a:lnTo>
                <a:lnTo>
                  <a:pt x="295777" y="66500"/>
                </a:lnTo>
                <a:lnTo>
                  <a:pt x="462254" y="232275"/>
                </a:lnTo>
                <a:lnTo>
                  <a:pt x="462254" y="447002"/>
                </a:lnTo>
                <a:lnTo>
                  <a:pt x="516441" y="447002"/>
                </a:lnTo>
                <a:lnTo>
                  <a:pt x="516441" y="232506"/>
                </a:lnTo>
                <a:lnTo>
                  <a:pt x="593333" y="155932"/>
                </a:lnTo>
                <a:lnTo>
                  <a:pt x="516441" y="155932"/>
                </a:lnTo>
                <a:lnTo>
                  <a:pt x="516441" y="155618"/>
                </a:lnTo>
                <a:lnTo>
                  <a:pt x="462254" y="155618"/>
                </a:lnTo>
                <a:lnTo>
                  <a:pt x="334184" y="28093"/>
                </a:lnTo>
                <a:lnTo>
                  <a:pt x="325207" y="22132"/>
                </a:lnTo>
                <a:lnTo>
                  <a:pt x="314985" y="20145"/>
                </a:lnTo>
                <a:close/>
              </a:path>
              <a:path w="978535" h="985520">
                <a:moveTo>
                  <a:pt x="205805" y="99278"/>
                </a:moveTo>
                <a:lnTo>
                  <a:pt x="195037" y="99976"/>
                </a:lnTo>
                <a:lnTo>
                  <a:pt x="185345" y="104789"/>
                </a:lnTo>
                <a:lnTo>
                  <a:pt x="178488" y="112628"/>
                </a:lnTo>
                <a:lnTo>
                  <a:pt x="175094" y="122453"/>
                </a:lnTo>
                <a:lnTo>
                  <a:pt x="175791" y="133221"/>
                </a:lnTo>
                <a:lnTo>
                  <a:pt x="221895" y="308084"/>
                </a:lnTo>
                <a:lnTo>
                  <a:pt x="278287" y="308084"/>
                </a:lnTo>
                <a:lnTo>
                  <a:pt x="228282" y="119221"/>
                </a:lnTo>
                <a:lnTo>
                  <a:pt x="223469" y="109529"/>
                </a:lnTo>
                <a:lnTo>
                  <a:pt x="215629" y="102672"/>
                </a:lnTo>
                <a:lnTo>
                  <a:pt x="205805" y="99278"/>
                </a:lnTo>
                <a:close/>
              </a:path>
              <a:path w="978535" h="985520">
                <a:moveTo>
                  <a:pt x="888484" y="233916"/>
                </a:moveTo>
                <a:lnTo>
                  <a:pt x="878241" y="237437"/>
                </a:lnTo>
                <a:lnTo>
                  <a:pt x="756789" y="307854"/>
                </a:lnTo>
                <a:lnTo>
                  <a:pt x="865129" y="307854"/>
                </a:lnTo>
                <a:lnTo>
                  <a:pt x="905560" y="284452"/>
                </a:lnTo>
                <a:lnTo>
                  <a:pt x="913681" y="277259"/>
                </a:lnTo>
                <a:lnTo>
                  <a:pt x="918245" y="267900"/>
                </a:lnTo>
                <a:lnTo>
                  <a:pt x="918930" y="257523"/>
                </a:lnTo>
                <a:lnTo>
                  <a:pt x="915413" y="247280"/>
                </a:lnTo>
                <a:lnTo>
                  <a:pt x="908221" y="239163"/>
                </a:lnTo>
                <a:lnTo>
                  <a:pt x="898861" y="234600"/>
                </a:lnTo>
                <a:lnTo>
                  <a:pt x="888484" y="233916"/>
                </a:lnTo>
                <a:close/>
              </a:path>
              <a:path w="978535" h="985520">
                <a:moveTo>
                  <a:pt x="663707" y="20376"/>
                </a:moveTo>
                <a:lnTo>
                  <a:pt x="653482" y="22363"/>
                </a:lnTo>
                <a:lnTo>
                  <a:pt x="644500" y="28323"/>
                </a:lnTo>
                <a:lnTo>
                  <a:pt x="516441" y="155932"/>
                </a:lnTo>
                <a:lnTo>
                  <a:pt x="593333" y="155932"/>
                </a:lnTo>
                <a:lnTo>
                  <a:pt x="682907" y="66730"/>
                </a:lnTo>
                <a:lnTo>
                  <a:pt x="688867" y="57748"/>
                </a:lnTo>
                <a:lnTo>
                  <a:pt x="690854" y="47523"/>
                </a:lnTo>
                <a:lnTo>
                  <a:pt x="688867" y="37300"/>
                </a:lnTo>
                <a:lnTo>
                  <a:pt x="682907" y="28323"/>
                </a:lnTo>
                <a:lnTo>
                  <a:pt x="673930" y="22363"/>
                </a:lnTo>
                <a:lnTo>
                  <a:pt x="663707" y="20376"/>
                </a:lnTo>
                <a:close/>
              </a:path>
              <a:path w="978535" h="985520">
                <a:moveTo>
                  <a:pt x="489342" y="0"/>
                </a:moveTo>
                <a:lnTo>
                  <a:pt x="478770" y="2119"/>
                </a:lnTo>
                <a:lnTo>
                  <a:pt x="470163" y="7909"/>
                </a:lnTo>
                <a:lnTo>
                  <a:pt x="464373" y="16516"/>
                </a:lnTo>
                <a:lnTo>
                  <a:pt x="462254" y="27088"/>
                </a:lnTo>
                <a:lnTo>
                  <a:pt x="462254" y="155618"/>
                </a:lnTo>
                <a:lnTo>
                  <a:pt x="516441" y="155618"/>
                </a:lnTo>
                <a:lnTo>
                  <a:pt x="516441" y="27088"/>
                </a:lnTo>
                <a:lnTo>
                  <a:pt x="514319" y="16516"/>
                </a:lnTo>
                <a:lnTo>
                  <a:pt x="508526" y="7909"/>
                </a:lnTo>
                <a:lnTo>
                  <a:pt x="499915" y="2119"/>
                </a:lnTo>
                <a:lnTo>
                  <a:pt x="48934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5" name="object 5"/>
          <p:cNvSpPr/>
          <p:nvPr/>
        </p:nvSpPr>
        <p:spPr>
          <a:xfrm>
            <a:off x="2894059" y="4624932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5" h="985520">
                <a:moveTo>
                  <a:pt x="516435" y="829514"/>
                </a:moveTo>
                <a:lnTo>
                  <a:pt x="462248" y="829514"/>
                </a:lnTo>
                <a:lnTo>
                  <a:pt x="462248" y="958044"/>
                </a:lnTo>
                <a:lnTo>
                  <a:pt x="464369" y="968615"/>
                </a:lnTo>
                <a:lnTo>
                  <a:pt x="470163" y="977222"/>
                </a:lnTo>
                <a:lnTo>
                  <a:pt x="478773" y="983012"/>
                </a:lnTo>
                <a:lnTo>
                  <a:pt x="489347" y="985132"/>
                </a:lnTo>
                <a:lnTo>
                  <a:pt x="499914" y="983012"/>
                </a:lnTo>
                <a:lnTo>
                  <a:pt x="508521" y="977222"/>
                </a:lnTo>
                <a:lnTo>
                  <a:pt x="514314" y="968615"/>
                </a:lnTo>
                <a:lnTo>
                  <a:pt x="516435" y="958044"/>
                </a:lnTo>
                <a:lnTo>
                  <a:pt x="516435" y="829514"/>
                </a:lnTo>
                <a:close/>
              </a:path>
              <a:path w="978535" h="985520">
                <a:moveTo>
                  <a:pt x="516435" y="538130"/>
                </a:moveTo>
                <a:lnTo>
                  <a:pt x="462018" y="538130"/>
                </a:lnTo>
                <a:lnTo>
                  <a:pt x="462018" y="752856"/>
                </a:lnTo>
                <a:lnTo>
                  <a:pt x="295782" y="918642"/>
                </a:lnTo>
                <a:lnTo>
                  <a:pt x="289821" y="927619"/>
                </a:lnTo>
                <a:lnTo>
                  <a:pt x="287834" y="937840"/>
                </a:lnTo>
                <a:lnTo>
                  <a:pt x="289821" y="948062"/>
                </a:lnTo>
                <a:lnTo>
                  <a:pt x="295782" y="957038"/>
                </a:lnTo>
                <a:lnTo>
                  <a:pt x="304759" y="962999"/>
                </a:lnTo>
                <a:lnTo>
                  <a:pt x="314980" y="964986"/>
                </a:lnTo>
                <a:lnTo>
                  <a:pt x="325202" y="962999"/>
                </a:lnTo>
                <a:lnTo>
                  <a:pt x="334178" y="957038"/>
                </a:lnTo>
                <a:lnTo>
                  <a:pt x="462248" y="829514"/>
                </a:lnTo>
                <a:lnTo>
                  <a:pt x="593412" y="829514"/>
                </a:lnTo>
                <a:lnTo>
                  <a:pt x="516435" y="752856"/>
                </a:lnTo>
                <a:lnTo>
                  <a:pt x="516435" y="538130"/>
                </a:lnTo>
                <a:close/>
              </a:path>
              <a:path w="978535" h="985520">
                <a:moveTo>
                  <a:pt x="593412" y="829514"/>
                </a:moveTo>
                <a:lnTo>
                  <a:pt x="516435" y="829514"/>
                </a:lnTo>
                <a:lnTo>
                  <a:pt x="644504" y="957038"/>
                </a:lnTo>
                <a:lnTo>
                  <a:pt x="653481" y="962999"/>
                </a:lnTo>
                <a:lnTo>
                  <a:pt x="663704" y="964986"/>
                </a:lnTo>
                <a:lnTo>
                  <a:pt x="673928" y="962999"/>
                </a:lnTo>
                <a:lnTo>
                  <a:pt x="682911" y="957038"/>
                </a:lnTo>
                <a:lnTo>
                  <a:pt x="688866" y="948062"/>
                </a:lnTo>
                <a:lnTo>
                  <a:pt x="690851" y="937840"/>
                </a:lnTo>
                <a:lnTo>
                  <a:pt x="688866" y="927619"/>
                </a:lnTo>
                <a:lnTo>
                  <a:pt x="682911" y="918642"/>
                </a:lnTo>
                <a:lnTo>
                  <a:pt x="593412" y="829514"/>
                </a:lnTo>
                <a:close/>
              </a:path>
              <a:path w="978535" h="985520">
                <a:moveTo>
                  <a:pt x="625016" y="538130"/>
                </a:moveTo>
                <a:lnTo>
                  <a:pt x="516435" y="538130"/>
                </a:lnTo>
                <a:lnTo>
                  <a:pt x="690293" y="638870"/>
                </a:lnTo>
                <a:lnTo>
                  <a:pt x="750176" y="865921"/>
                </a:lnTo>
                <a:lnTo>
                  <a:pt x="754988" y="875607"/>
                </a:lnTo>
                <a:lnTo>
                  <a:pt x="762825" y="882461"/>
                </a:lnTo>
                <a:lnTo>
                  <a:pt x="772649" y="885854"/>
                </a:lnTo>
                <a:lnTo>
                  <a:pt x="783421" y="885156"/>
                </a:lnTo>
                <a:lnTo>
                  <a:pt x="793102" y="880344"/>
                </a:lnTo>
                <a:lnTo>
                  <a:pt x="799933" y="872507"/>
                </a:lnTo>
                <a:lnTo>
                  <a:pt x="803298" y="862683"/>
                </a:lnTo>
                <a:lnTo>
                  <a:pt x="802583" y="851911"/>
                </a:lnTo>
                <a:lnTo>
                  <a:pt x="756564" y="677047"/>
                </a:lnTo>
                <a:lnTo>
                  <a:pt x="864732" y="677047"/>
                </a:lnTo>
                <a:lnTo>
                  <a:pt x="783882" y="630253"/>
                </a:lnTo>
                <a:lnTo>
                  <a:pt x="927215" y="591845"/>
                </a:lnTo>
                <a:lnTo>
                  <a:pt x="717622" y="591845"/>
                </a:lnTo>
                <a:lnTo>
                  <a:pt x="625016" y="538130"/>
                </a:lnTo>
                <a:close/>
              </a:path>
              <a:path w="978535" h="985520">
                <a:moveTo>
                  <a:pt x="278092" y="677047"/>
                </a:moveTo>
                <a:lnTo>
                  <a:pt x="221889" y="677047"/>
                </a:lnTo>
                <a:lnTo>
                  <a:pt x="175796" y="851911"/>
                </a:lnTo>
                <a:lnTo>
                  <a:pt x="175128" y="862683"/>
                </a:lnTo>
                <a:lnTo>
                  <a:pt x="178577" y="872507"/>
                </a:lnTo>
                <a:lnTo>
                  <a:pt x="185445" y="880344"/>
                </a:lnTo>
                <a:lnTo>
                  <a:pt x="195031" y="885156"/>
                </a:lnTo>
                <a:lnTo>
                  <a:pt x="205803" y="885820"/>
                </a:lnTo>
                <a:lnTo>
                  <a:pt x="215628" y="882371"/>
                </a:lnTo>
                <a:lnTo>
                  <a:pt x="223469" y="875505"/>
                </a:lnTo>
                <a:lnTo>
                  <a:pt x="228286" y="865921"/>
                </a:lnTo>
                <a:lnTo>
                  <a:pt x="278092" y="677047"/>
                </a:lnTo>
                <a:close/>
              </a:path>
              <a:path w="978535" h="985520">
                <a:moveTo>
                  <a:pt x="29256" y="529973"/>
                </a:moveTo>
                <a:lnTo>
                  <a:pt x="26785" y="529973"/>
                </a:lnTo>
                <a:lnTo>
                  <a:pt x="18071" y="531404"/>
                </a:lnTo>
                <a:lnTo>
                  <a:pt x="10421" y="535475"/>
                </a:lnTo>
                <a:lnTo>
                  <a:pt x="4433" y="541856"/>
                </a:lnTo>
                <a:lnTo>
                  <a:pt x="702" y="550213"/>
                </a:lnTo>
                <a:lnTo>
                  <a:pt x="0" y="560981"/>
                </a:lnTo>
                <a:lnTo>
                  <a:pt x="3393" y="570805"/>
                </a:lnTo>
                <a:lnTo>
                  <a:pt x="10249" y="578645"/>
                </a:lnTo>
                <a:lnTo>
                  <a:pt x="19937" y="583458"/>
                </a:lnTo>
                <a:lnTo>
                  <a:pt x="194570" y="630253"/>
                </a:lnTo>
                <a:lnTo>
                  <a:pt x="72888" y="700680"/>
                </a:lnTo>
                <a:lnTo>
                  <a:pt x="64771" y="707872"/>
                </a:lnTo>
                <a:lnTo>
                  <a:pt x="60206" y="717232"/>
                </a:lnTo>
                <a:lnTo>
                  <a:pt x="59519" y="727608"/>
                </a:lnTo>
                <a:lnTo>
                  <a:pt x="63035" y="737851"/>
                </a:lnTo>
                <a:lnTo>
                  <a:pt x="70233" y="745968"/>
                </a:lnTo>
                <a:lnTo>
                  <a:pt x="79596" y="750533"/>
                </a:lnTo>
                <a:lnTo>
                  <a:pt x="89974" y="751220"/>
                </a:lnTo>
                <a:lnTo>
                  <a:pt x="100217" y="747704"/>
                </a:lnTo>
                <a:lnTo>
                  <a:pt x="221889" y="677047"/>
                </a:lnTo>
                <a:lnTo>
                  <a:pt x="278092" y="677047"/>
                </a:lnTo>
                <a:lnTo>
                  <a:pt x="288159" y="638870"/>
                </a:lnTo>
                <a:lnTo>
                  <a:pt x="369315" y="591845"/>
                </a:lnTo>
                <a:lnTo>
                  <a:pt x="260757" y="591845"/>
                </a:lnTo>
                <a:lnTo>
                  <a:pt x="33947" y="530968"/>
                </a:lnTo>
                <a:lnTo>
                  <a:pt x="31486" y="530235"/>
                </a:lnTo>
                <a:lnTo>
                  <a:pt x="29256" y="529973"/>
                </a:lnTo>
                <a:close/>
              </a:path>
              <a:path w="978535" h="985520">
                <a:moveTo>
                  <a:pt x="864732" y="677047"/>
                </a:moveTo>
                <a:lnTo>
                  <a:pt x="756564" y="677047"/>
                </a:lnTo>
                <a:lnTo>
                  <a:pt x="878246" y="747704"/>
                </a:lnTo>
                <a:lnTo>
                  <a:pt x="888484" y="751220"/>
                </a:lnTo>
                <a:lnTo>
                  <a:pt x="898862" y="750533"/>
                </a:lnTo>
                <a:lnTo>
                  <a:pt x="908224" y="745968"/>
                </a:lnTo>
                <a:lnTo>
                  <a:pt x="915417" y="737851"/>
                </a:lnTo>
                <a:lnTo>
                  <a:pt x="918934" y="727608"/>
                </a:lnTo>
                <a:lnTo>
                  <a:pt x="918250" y="717232"/>
                </a:lnTo>
                <a:lnTo>
                  <a:pt x="913686" y="707872"/>
                </a:lnTo>
                <a:lnTo>
                  <a:pt x="905564" y="700680"/>
                </a:lnTo>
                <a:lnTo>
                  <a:pt x="864732" y="677047"/>
                </a:lnTo>
                <a:close/>
              </a:path>
              <a:path w="978535" h="985520">
                <a:moveTo>
                  <a:pt x="369545" y="393286"/>
                </a:moveTo>
                <a:lnTo>
                  <a:pt x="260757" y="393286"/>
                </a:lnTo>
                <a:lnTo>
                  <a:pt x="431924" y="492560"/>
                </a:lnTo>
                <a:lnTo>
                  <a:pt x="260757" y="591845"/>
                </a:lnTo>
                <a:lnTo>
                  <a:pt x="369315" y="591845"/>
                </a:lnTo>
                <a:lnTo>
                  <a:pt x="462018" y="538130"/>
                </a:lnTo>
                <a:lnTo>
                  <a:pt x="625016" y="538130"/>
                </a:lnTo>
                <a:lnTo>
                  <a:pt x="546455" y="492560"/>
                </a:lnTo>
                <a:lnTo>
                  <a:pt x="624609" y="447232"/>
                </a:lnTo>
                <a:lnTo>
                  <a:pt x="516435" y="447232"/>
                </a:lnTo>
                <a:lnTo>
                  <a:pt x="516435" y="447002"/>
                </a:lnTo>
                <a:lnTo>
                  <a:pt x="462248" y="447002"/>
                </a:lnTo>
                <a:lnTo>
                  <a:pt x="369545" y="393286"/>
                </a:lnTo>
                <a:close/>
              </a:path>
              <a:path w="978535" h="985520">
                <a:moveTo>
                  <a:pt x="951584" y="529973"/>
                </a:moveTo>
                <a:lnTo>
                  <a:pt x="949374" y="529973"/>
                </a:lnTo>
                <a:lnTo>
                  <a:pt x="946966" y="530235"/>
                </a:lnTo>
                <a:lnTo>
                  <a:pt x="944505" y="530968"/>
                </a:lnTo>
                <a:lnTo>
                  <a:pt x="717622" y="591845"/>
                </a:lnTo>
                <a:lnTo>
                  <a:pt x="927215" y="591845"/>
                </a:lnTo>
                <a:lnTo>
                  <a:pt x="958515" y="583458"/>
                </a:lnTo>
                <a:lnTo>
                  <a:pt x="968208" y="578645"/>
                </a:lnTo>
                <a:lnTo>
                  <a:pt x="975065" y="570805"/>
                </a:lnTo>
                <a:lnTo>
                  <a:pt x="978459" y="560981"/>
                </a:lnTo>
                <a:lnTo>
                  <a:pt x="977761" y="550213"/>
                </a:lnTo>
                <a:lnTo>
                  <a:pt x="973981" y="541957"/>
                </a:lnTo>
                <a:lnTo>
                  <a:pt x="967904" y="535566"/>
                </a:lnTo>
                <a:lnTo>
                  <a:pt x="960211" y="531438"/>
                </a:lnTo>
                <a:lnTo>
                  <a:pt x="951584" y="529973"/>
                </a:lnTo>
                <a:close/>
              </a:path>
              <a:path w="978535" h="985520">
                <a:moveTo>
                  <a:pt x="89974" y="233910"/>
                </a:moveTo>
                <a:lnTo>
                  <a:pt x="79596" y="234594"/>
                </a:lnTo>
                <a:lnTo>
                  <a:pt x="70233" y="239158"/>
                </a:lnTo>
                <a:lnTo>
                  <a:pt x="63035" y="247280"/>
                </a:lnTo>
                <a:lnTo>
                  <a:pt x="59519" y="257523"/>
                </a:lnTo>
                <a:lnTo>
                  <a:pt x="60206" y="267900"/>
                </a:lnTo>
                <a:lnTo>
                  <a:pt x="64771" y="277259"/>
                </a:lnTo>
                <a:lnTo>
                  <a:pt x="72888" y="284452"/>
                </a:lnTo>
                <a:lnTo>
                  <a:pt x="194570" y="354879"/>
                </a:lnTo>
                <a:lnTo>
                  <a:pt x="19937" y="401673"/>
                </a:lnTo>
                <a:lnTo>
                  <a:pt x="10249" y="406485"/>
                </a:lnTo>
                <a:lnTo>
                  <a:pt x="3393" y="414322"/>
                </a:lnTo>
                <a:lnTo>
                  <a:pt x="0" y="424146"/>
                </a:lnTo>
                <a:lnTo>
                  <a:pt x="702" y="434918"/>
                </a:lnTo>
                <a:lnTo>
                  <a:pt x="4468" y="443174"/>
                </a:lnTo>
                <a:lnTo>
                  <a:pt x="10516" y="449566"/>
                </a:lnTo>
                <a:lnTo>
                  <a:pt x="18177" y="453694"/>
                </a:lnTo>
                <a:lnTo>
                  <a:pt x="26785" y="455158"/>
                </a:lnTo>
                <a:lnTo>
                  <a:pt x="29005" y="455158"/>
                </a:lnTo>
                <a:lnTo>
                  <a:pt x="31486" y="454897"/>
                </a:lnTo>
                <a:lnTo>
                  <a:pt x="33947" y="454164"/>
                </a:lnTo>
                <a:lnTo>
                  <a:pt x="260757" y="393286"/>
                </a:lnTo>
                <a:lnTo>
                  <a:pt x="369545" y="393286"/>
                </a:lnTo>
                <a:lnTo>
                  <a:pt x="288389" y="346261"/>
                </a:lnTo>
                <a:lnTo>
                  <a:pt x="278283" y="308084"/>
                </a:lnTo>
                <a:lnTo>
                  <a:pt x="221889" y="308084"/>
                </a:lnTo>
                <a:lnTo>
                  <a:pt x="100217" y="237427"/>
                </a:lnTo>
                <a:lnTo>
                  <a:pt x="89974" y="233910"/>
                </a:lnTo>
                <a:close/>
              </a:path>
              <a:path w="978535" h="985520">
                <a:moveTo>
                  <a:pt x="927215" y="393286"/>
                </a:moveTo>
                <a:lnTo>
                  <a:pt x="717622" y="393286"/>
                </a:lnTo>
                <a:lnTo>
                  <a:pt x="944505" y="454164"/>
                </a:lnTo>
                <a:lnTo>
                  <a:pt x="946966" y="454897"/>
                </a:lnTo>
                <a:lnTo>
                  <a:pt x="949123" y="455158"/>
                </a:lnTo>
                <a:lnTo>
                  <a:pt x="951584" y="455158"/>
                </a:lnTo>
                <a:lnTo>
                  <a:pt x="978459" y="424146"/>
                </a:lnTo>
                <a:lnTo>
                  <a:pt x="975065" y="414322"/>
                </a:lnTo>
                <a:lnTo>
                  <a:pt x="968208" y="406485"/>
                </a:lnTo>
                <a:lnTo>
                  <a:pt x="958515" y="401673"/>
                </a:lnTo>
                <a:lnTo>
                  <a:pt x="927215" y="393286"/>
                </a:lnTo>
                <a:close/>
              </a:path>
              <a:path w="978535" h="985520">
                <a:moveTo>
                  <a:pt x="772879" y="99077"/>
                </a:moveTo>
                <a:lnTo>
                  <a:pt x="763055" y="102526"/>
                </a:lnTo>
                <a:lnTo>
                  <a:pt x="755218" y="109394"/>
                </a:lnTo>
                <a:lnTo>
                  <a:pt x="750407" y="118980"/>
                </a:lnTo>
                <a:lnTo>
                  <a:pt x="690524" y="346020"/>
                </a:lnTo>
                <a:lnTo>
                  <a:pt x="516435" y="447232"/>
                </a:lnTo>
                <a:lnTo>
                  <a:pt x="624609" y="447232"/>
                </a:lnTo>
                <a:lnTo>
                  <a:pt x="717622" y="393286"/>
                </a:lnTo>
                <a:lnTo>
                  <a:pt x="927215" y="393286"/>
                </a:lnTo>
                <a:lnTo>
                  <a:pt x="783882" y="354879"/>
                </a:lnTo>
                <a:lnTo>
                  <a:pt x="865130" y="307854"/>
                </a:lnTo>
                <a:lnTo>
                  <a:pt x="756794" y="307854"/>
                </a:lnTo>
                <a:lnTo>
                  <a:pt x="802897" y="132990"/>
                </a:lnTo>
                <a:lnTo>
                  <a:pt x="803559" y="122218"/>
                </a:lnTo>
                <a:lnTo>
                  <a:pt x="800107" y="112394"/>
                </a:lnTo>
                <a:lnTo>
                  <a:pt x="793238" y="104557"/>
                </a:lnTo>
                <a:lnTo>
                  <a:pt x="783652" y="99745"/>
                </a:lnTo>
                <a:lnTo>
                  <a:pt x="772879" y="99077"/>
                </a:lnTo>
                <a:close/>
              </a:path>
              <a:path w="978535" h="985520">
                <a:moveTo>
                  <a:pt x="314980" y="20145"/>
                </a:moveTo>
                <a:lnTo>
                  <a:pt x="304759" y="22132"/>
                </a:lnTo>
                <a:lnTo>
                  <a:pt x="295782" y="28093"/>
                </a:lnTo>
                <a:lnTo>
                  <a:pt x="289821" y="37070"/>
                </a:lnTo>
                <a:lnTo>
                  <a:pt x="287834" y="47291"/>
                </a:lnTo>
                <a:lnTo>
                  <a:pt x="289821" y="57513"/>
                </a:lnTo>
                <a:lnTo>
                  <a:pt x="295782" y="66490"/>
                </a:lnTo>
                <a:lnTo>
                  <a:pt x="462248" y="232275"/>
                </a:lnTo>
                <a:lnTo>
                  <a:pt x="462248" y="447002"/>
                </a:lnTo>
                <a:lnTo>
                  <a:pt x="516435" y="447002"/>
                </a:lnTo>
                <a:lnTo>
                  <a:pt x="516435" y="232506"/>
                </a:lnTo>
                <a:lnTo>
                  <a:pt x="593338" y="155921"/>
                </a:lnTo>
                <a:lnTo>
                  <a:pt x="516435" y="155921"/>
                </a:lnTo>
                <a:lnTo>
                  <a:pt x="516435" y="155618"/>
                </a:lnTo>
                <a:lnTo>
                  <a:pt x="462248" y="155618"/>
                </a:lnTo>
                <a:lnTo>
                  <a:pt x="334178" y="28093"/>
                </a:lnTo>
                <a:lnTo>
                  <a:pt x="325202" y="22132"/>
                </a:lnTo>
                <a:lnTo>
                  <a:pt x="314980" y="20145"/>
                </a:lnTo>
                <a:close/>
              </a:path>
              <a:path w="978535" h="985520">
                <a:moveTo>
                  <a:pt x="205803" y="99272"/>
                </a:moveTo>
                <a:lnTo>
                  <a:pt x="195031" y="99976"/>
                </a:lnTo>
                <a:lnTo>
                  <a:pt x="185339" y="104787"/>
                </a:lnTo>
                <a:lnTo>
                  <a:pt x="178483" y="112624"/>
                </a:lnTo>
                <a:lnTo>
                  <a:pt x="175092" y="122448"/>
                </a:lnTo>
                <a:lnTo>
                  <a:pt x="175796" y="133221"/>
                </a:lnTo>
                <a:lnTo>
                  <a:pt x="221889" y="308084"/>
                </a:lnTo>
                <a:lnTo>
                  <a:pt x="278283" y="308084"/>
                </a:lnTo>
                <a:lnTo>
                  <a:pt x="228286" y="119211"/>
                </a:lnTo>
                <a:lnTo>
                  <a:pt x="223469" y="109519"/>
                </a:lnTo>
                <a:lnTo>
                  <a:pt x="215628" y="102663"/>
                </a:lnTo>
                <a:lnTo>
                  <a:pt x="205803" y="99272"/>
                </a:lnTo>
                <a:close/>
              </a:path>
              <a:path w="978535" h="985520">
                <a:moveTo>
                  <a:pt x="888484" y="233910"/>
                </a:moveTo>
                <a:lnTo>
                  <a:pt x="878246" y="237427"/>
                </a:lnTo>
                <a:lnTo>
                  <a:pt x="756794" y="307854"/>
                </a:lnTo>
                <a:lnTo>
                  <a:pt x="865130" y="307854"/>
                </a:lnTo>
                <a:lnTo>
                  <a:pt x="905564" y="284452"/>
                </a:lnTo>
                <a:lnTo>
                  <a:pt x="913686" y="277259"/>
                </a:lnTo>
                <a:lnTo>
                  <a:pt x="918250" y="267900"/>
                </a:lnTo>
                <a:lnTo>
                  <a:pt x="918934" y="257523"/>
                </a:lnTo>
                <a:lnTo>
                  <a:pt x="915417" y="247280"/>
                </a:lnTo>
                <a:lnTo>
                  <a:pt x="908224" y="239158"/>
                </a:lnTo>
                <a:lnTo>
                  <a:pt x="898862" y="234594"/>
                </a:lnTo>
                <a:lnTo>
                  <a:pt x="888484" y="233910"/>
                </a:lnTo>
                <a:close/>
              </a:path>
              <a:path w="978535" h="985520">
                <a:moveTo>
                  <a:pt x="663704" y="20376"/>
                </a:moveTo>
                <a:lnTo>
                  <a:pt x="653481" y="22363"/>
                </a:lnTo>
                <a:lnTo>
                  <a:pt x="644504" y="28323"/>
                </a:lnTo>
                <a:lnTo>
                  <a:pt x="516435" y="155921"/>
                </a:lnTo>
                <a:lnTo>
                  <a:pt x="593338" y="155921"/>
                </a:lnTo>
                <a:lnTo>
                  <a:pt x="682911" y="66720"/>
                </a:lnTo>
                <a:lnTo>
                  <a:pt x="688866" y="57743"/>
                </a:lnTo>
                <a:lnTo>
                  <a:pt x="690851" y="47522"/>
                </a:lnTo>
                <a:lnTo>
                  <a:pt x="688866" y="37300"/>
                </a:lnTo>
                <a:lnTo>
                  <a:pt x="682911" y="28323"/>
                </a:lnTo>
                <a:lnTo>
                  <a:pt x="673928" y="22363"/>
                </a:lnTo>
                <a:lnTo>
                  <a:pt x="663704" y="20376"/>
                </a:lnTo>
                <a:close/>
              </a:path>
              <a:path w="978535" h="985520">
                <a:moveTo>
                  <a:pt x="489347" y="0"/>
                </a:moveTo>
                <a:lnTo>
                  <a:pt x="478773" y="2119"/>
                </a:lnTo>
                <a:lnTo>
                  <a:pt x="470163" y="7909"/>
                </a:lnTo>
                <a:lnTo>
                  <a:pt x="464369" y="16516"/>
                </a:lnTo>
                <a:lnTo>
                  <a:pt x="462248" y="27088"/>
                </a:lnTo>
                <a:lnTo>
                  <a:pt x="462248" y="155618"/>
                </a:lnTo>
                <a:lnTo>
                  <a:pt x="516435" y="155618"/>
                </a:lnTo>
                <a:lnTo>
                  <a:pt x="516435" y="27088"/>
                </a:lnTo>
                <a:lnTo>
                  <a:pt x="514314" y="16516"/>
                </a:lnTo>
                <a:lnTo>
                  <a:pt x="508521" y="7909"/>
                </a:lnTo>
                <a:lnTo>
                  <a:pt x="499914" y="2119"/>
                </a:lnTo>
                <a:lnTo>
                  <a:pt x="48934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6" name="object 6"/>
          <p:cNvSpPr/>
          <p:nvPr/>
        </p:nvSpPr>
        <p:spPr>
          <a:xfrm>
            <a:off x="5439795" y="365734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4" h="985519">
                <a:moveTo>
                  <a:pt x="516430" y="829555"/>
                </a:moveTo>
                <a:lnTo>
                  <a:pt x="462254" y="829555"/>
                </a:lnTo>
                <a:lnTo>
                  <a:pt x="462254" y="958086"/>
                </a:lnTo>
                <a:lnTo>
                  <a:pt x="464373" y="968657"/>
                </a:lnTo>
                <a:lnTo>
                  <a:pt x="470163" y="977264"/>
                </a:lnTo>
                <a:lnTo>
                  <a:pt x="478770" y="983054"/>
                </a:lnTo>
                <a:lnTo>
                  <a:pt x="489342" y="985174"/>
                </a:lnTo>
                <a:lnTo>
                  <a:pt x="499913" y="983054"/>
                </a:lnTo>
                <a:lnTo>
                  <a:pt x="508521" y="977264"/>
                </a:lnTo>
                <a:lnTo>
                  <a:pt x="514311" y="968657"/>
                </a:lnTo>
                <a:lnTo>
                  <a:pt x="516430" y="958086"/>
                </a:lnTo>
                <a:lnTo>
                  <a:pt x="516430" y="829555"/>
                </a:lnTo>
                <a:close/>
              </a:path>
              <a:path w="978534" h="985519">
                <a:moveTo>
                  <a:pt x="516430" y="538172"/>
                </a:moveTo>
                <a:lnTo>
                  <a:pt x="462023" y="538172"/>
                </a:lnTo>
                <a:lnTo>
                  <a:pt x="462023" y="752898"/>
                </a:lnTo>
                <a:lnTo>
                  <a:pt x="295777" y="918673"/>
                </a:lnTo>
                <a:lnTo>
                  <a:pt x="289822" y="927656"/>
                </a:lnTo>
                <a:lnTo>
                  <a:pt x="287838" y="937881"/>
                </a:lnTo>
                <a:lnTo>
                  <a:pt x="289822" y="948103"/>
                </a:lnTo>
                <a:lnTo>
                  <a:pt x="295777" y="957080"/>
                </a:lnTo>
                <a:lnTo>
                  <a:pt x="304760" y="963041"/>
                </a:lnTo>
                <a:lnTo>
                  <a:pt x="314985" y="965028"/>
                </a:lnTo>
                <a:lnTo>
                  <a:pt x="325207" y="963041"/>
                </a:lnTo>
                <a:lnTo>
                  <a:pt x="334184" y="957080"/>
                </a:lnTo>
                <a:lnTo>
                  <a:pt x="462254" y="829555"/>
                </a:lnTo>
                <a:lnTo>
                  <a:pt x="593412" y="829555"/>
                </a:lnTo>
                <a:lnTo>
                  <a:pt x="516430" y="752898"/>
                </a:lnTo>
                <a:lnTo>
                  <a:pt x="516430" y="538172"/>
                </a:lnTo>
                <a:close/>
              </a:path>
              <a:path w="978534" h="985519">
                <a:moveTo>
                  <a:pt x="593412" y="829555"/>
                </a:moveTo>
                <a:lnTo>
                  <a:pt x="516430" y="829555"/>
                </a:lnTo>
                <a:lnTo>
                  <a:pt x="644500" y="957080"/>
                </a:lnTo>
                <a:lnTo>
                  <a:pt x="653482" y="963041"/>
                </a:lnTo>
                <a:lnTo>
                  <a:pt x="663707" y="965028"/>
                </a:lnTo>
                <a:lnTo>
                  <a:pt x="673930" y="963041"/>
                </a:lnTo>
                <a:lnTo>
                  <a:pt x="682907" y="957080"/>
                </a:lnTo>
                <a:lnTo>
                  <a:pt x="688861" y="948103"/>
                </a:lnTo>
                <a:lnTo>
                  <a:pt x="690846" y="937881"/>
                </a:lnTo>
                <a:lnTo>
                  <a:pt x="688861" y="927656"/>
                </a:lnTo>
                <a:lnTo>
                  <a:pt x="682907" y="918673"/>
                </a:lnTo>
                <a:lnTo>
                  <a:pt x="593412" y="829555"/>
                </a:lnTo>
                <a:close/>
              </a:path>
              <a:path w="978534" h="985519">
                <a:moveTo>
                  <a:pt x="625012" y="538172"/>
                </a:moveTo>
                <a:lnTo>
                  <a:pt x="516430" y="538172"/>
                </a:lnTo>
                <a:lnTo>
                  <a:pt x="690299" y="638912"/>
                </a:lnTo>
                <a:lnTo>
                  <a:pt x="750172" y="865952"/>
                </a:lnTo>
                <a:lnTo>
                  <a:pt x="754989" y="875644"/>
                </a:lnTo>
                <a:lnTo>
                  <a:pt x="762830" y="882501"/>
                </a:lnTo>
                <a:lnTo>
                  <a:pt x="772655" y="885895"/>
                </a:lnTo>
                <a:lnTo>
                  <a:pt x="783427" y="885198"/>
                </a:lnTo>
                <a:lnTo>
                  <a:pt x="793102" y="880385"/>
                </a:lnTo>
                <a:lnTo>
                  <a:pt x="799931" y="872545"/>
                </a:lnTo>
                <a:lnTo>
                  <a:pt x="803298" y="862720"/>
                </a:lnTo>
                <a:lnTo>
                  <a:pt x="802589" y="851953"/>
                </a:lnTo>
                <a:lnTo>
                  <a:pt x="756559" y="677089"/>
                </a:lnTo>
                <a:lnTo>
                  <a:pt x="864743" y="677089"/>
                </a:lnTo>
                <a:lnTo>
                  <a:pt x="783888" y="630294"/>
                </a:lnTo>
                <a:lnTo>
                  <a:pt x="927212" y="591887"/>
                </a:lnTo>
                <a:lnTo>
                  <a:pt x="717618" y="591887"/>
                </a:lnTo>
                <a:lnTo>
                  <a:pt x="625012" y="538172"/>
                </a:lnTo>
                <a:close/>
              </a:path>
              <a:path w="978534" h="985519">
                <a:moveTo>
                  <a:pt x="278095" y="677089"/>
                </a:moveTo>
                <a:lnTo>
                  <a:pt x="221895" y="677089"/>
                </a:lnTo>
                <a:lnTo>
                  <a:pt x="175791" y="851953"/>
                </a:lnTo>
                <a:lnTo>
                  <a:pt x="175129" y="862720"/>
                </a:lnTo>
                <a:lnTo>
                  <a:pt x="178582" y="872545"/>
                </a:lnTo>
                <a:lnTo>
                  <a:pt x="185451" y="880385"/>
                </a:lnTo>
                <a:lnTo>
                  <a:pt x="195037" y="885198"/>
                </a:lnTo>
                <a:lnTo>
                  <a:pt x="205805" y="885861"/>
                </a:lnTo>
                <a:lnTo>
                  <a:pt x="215629" y="882411"/>
                </a:lnTo>
                <a:lnTo>
                  <a:pt x="223469" y="875543"/>
                </a:lnTo>
                <a:lnTo>
                  <a:pt x="228282" y="865952"/>
                </a:lnTo>
                <a:lnTo>
                  <a:pt x="278095" y="677089"/>
                </a:lnTo>
                <a:close/>
              </a:path>
              <a:path w="978534" h="985519">
                <a:moveTo>
                  <a:pt x="29251" y="530015"/>
                </a:moveTo>
                <a:lnTo>
                  <a:pt x="26791" y="530015"/>
                </a:lnTo>
                <a:lnTo>
                  <a:pt x="18071" y="531446"/>
                </a:lnTo>
                <a:lnTo>
                  <a:pt x="10418" y="535517"/>
                </a:lnTo>
                <a:lnTo>
                  <a:pt x="4428" y="541898"/>
                </a:lnTo>
                <a:lnTo>
                  <a:pt x="697" y="550255"/>
                </a:lnTo>
                <a:lnTo>
                  <a:pt x="0" y="561023"/>
                </a:lnTo>
                <a:lnTo>
                  <a:pt x="3393" y="570847"/>
                </a:lnTo>
                <a:lnTo>
                  <a:pt x="10250" y="578687"/>
                </a:lnTo>
                <a:lnTo>
                  <a:pt x="19943" y="583500"/>
                </a:lnTo>
                <a:lnTo>
                  <a:pt x="194576" y="630294"/>
                </a:lnTo>
                <a:lnTo>
                  <a:pt x="72894" y="700711"/>
                </a:lnTo>
                <a:lnTo>
                  <a:pt x="64772" y="707909"/>
                </a:lnTo>
                <a:lnTo>
                  <a:pt x="60208" y="717272"/>
                </a:lnTo>
                <a:lnTo>
                  <a:pt x="59524" y="727650"/>
                </a:lnTo>
                <a:lnTo>
                  <a:pt x="63041" y="737893"/>
                </a:lnTo>
                <a:lnTo>
                  <a:pt x="70234" y="746010"/>
                </a:lnTo>
                <a:lnTo>
                  <a:pt x="79597" y="750574"/>
                </a:lnTo>
                <a:lnTo>
                  <a:pt x="89974" y="751257"/>
                </a:lnTo>
                <a:lnTo>
                  <a:pt x="100212" y="747736"/>
                </a:lnTo>
                <a:lnTo>
                  <a:pt x="221895" y="677089"/>
                </a:lnTo>
                <a:lnTo>
                  <a:pt x="278095" y="677089"/>
                </a:lnTo>
                <a:lnTo>
                  <a:pt x="288165" y="638912"/>
                </a:lnTo>
                <a:lnTo>
                  <a:pt x="369320" y="591887"/>
                </a:lnTo>
                <a:lnTo>
                  <a:pt x="260763" y="591887"/>
                </a:lnTo>
                <a:lnTo>
                  <a:pt x="33953" y="531010"/>
                </a:lnTo>
                <a:lnTo>
                  <a:pt x="31482" y="530277"/>
                </a:lnTo>
                <a:lnTo>
                  <a:pt x="29251" y="530015"/>
                </a:lnTo>
                <a:close/>
              </a:path>
              <a:path w="978534" h="985519">
                <a:moveTo>
                  <a:pt x="864743" y="677089"/>
                </a:moveTo>
                <a:lnTo>
                  <a:pt x="756559" y="677089"/>
                </a:lnTo>
                <a:lnTo>
                  <a:pt x="878241" y="747736"/>
                </a:lnTo>
                <a:lnTo>
                  <a:pt x="888484" y="751257"/>
                </a:lnTo>
                <a:lnTo>
                  <a:pt x="898861" y="750574"/>
                </a:lnTo>
                <a:lnTo>
                  <a:pt x="908221" y="746010"/>
                </a:lnTo>
                <a:lnTo>
                  <a:pt x="915413" y="737893"/>
                </a:lnTo>
                <a:lnTo>
                  <a:pt x="918930" y="727650"/>
                </a:lnTo>
                <a:lnTo>
                  <a:pt x="918245" y="717272"/>
                </a:lnTo>
                <a:lnTo>
                  <a:pt x="913681" y="707909"/>
                </a:lnTo>
                <a:lnTo>
                  <a:pt x="905560" y="700711"/>
                </a:lnTo>
                <a:lnTo>
                  <a:pt x="864743" y="677089"/>
                </a:lnTo>
                <a:close/>
              </a:path>
              <a:path w="978534" h="985519">
                <a:moveTo>
                  <a:pt x="369542" y="393317"/>
                </a:moveTo>
                <a:lnTo>
                  <a:pt x="260763" y="393317"/>
                </a:lnTo>
                <a:lnTo>
                  <a:pt x="431930" y="492602"/>
                </a:lnTo>
                <a:lnTo>
                  <a:pt x="260763" y="591887"/>
                </a:lnTo>
                <a:lnTo>
                  <a:pt x="369320" y="591887"/>
                </a:lnTo>
                <a:lnTo>
                  <a:pt x="462023" y="538172"/>
                </a:lnTo>
                <a:lnTo>
                  <a:pt x="625012" y="538172"/>
                </a:lnTo>
                <a:lnTo>
                  <a:pt x="546450" y="492602"/>
                </a:lnTo>
                <a:lnTo>
                  <a:pt x="624597" y="447274"/>
                </a:lnTo>
                <a:lnTo>
                  <a:pt x="516430" y="447274"/>
                </a:lnTo>
                <a:lnTo>
                  <a:pt x="516430" y="447043"/>
                </a:lnTo>
                <a:lnTo>
                  <a:pt x="462254" y="447043"/>
                </a:lnTo>
                <a:lnTo>
                  <a:pt x="369542" y="393317"/>
                </a:lnTo>
                <a:close/>
              </a:path>
              <a:path w="978534" h="985519">
                <a:moveTo>
                  <a:pt x="951590" y="530015"/>
                </a:moveTo>
                <a:lnTo>
                  <a:pt x="949370" y="530015"/>
                </a:lnTo>
                <a:lnTo>
                  <a:pt x="946972" y="530277"/>
                </a:lnTo>
                <a:lnTo>
                  <a:pt x="944511" y="531010"/>
                </a:lnTo>
                <a:lnTo>
                  <a:pt x="717618" y="591887"/>
                </a:lnTo>
                <a:lnTo>
                  <a:pt x="927212" y="591887"/>
                </a:lnTo>
                <a:lnTo>
                  <a:pt x="958511" y="583500"/>
                </a:lnTo>
                <a:lnTo>
                  <a:pt x="968203" y="578687"/>
                </a:lnTo>
                <a:lnTo>
                  <a:pt x="975060" y="570847"/>
                </a:lnTo>
                <a:lnTo>
                  <a:pt x="978454" y="561023"/>
                </a:lnTo>
                <a:lnTo>
                  <a:pt x="977756" y="550255"/>
                </a:lnTo>
                <a:lnTo>
                  <a:pt x="973979" y="541999"/>
                </a:lnTo>
                <a:lnTo>
                  <a:pt x="967905" y="535608"/>
                </a:lnTo>
                <a:lnTo>
                  <a:pt x="960215" y="531480"/>
                </a:lnTo>
                <a:lnTo>
                  <a:pt x="951590" y="530015"/>
                </a:lnTo>
                <a:close/>
              </a:path>
              <a:path w="978534" h="985519">
                <a:moveTo>
                  <a:pt x="89974" y="233947"/>
                </a:moveTo>
                <a:lnTo>
                  <a:pt x="79597" y="234625"/>
                </a:lnTo>
                <a:lnTo>
                  <a:pt x="70234" y="239187"/>
                </a:lnTo>
                <a:lnTo>
                  <a:pt x="63041" y="247322"/>
                </a:lnTo>
                <a:lnTo>
                  <a:pt x="59524" y="257565"/>
                </a:lnTo>
                <a:lnTo>
                  <a:pt x="60208" y="267942"/>
                </a:lnTo>
                <a:lnTo>
                  <a:pt x="64772" y="277301"/>
                </a:lnTo>
                <a:lnTo>
                  <a:pt x="72894" y="284493"/>
                </a:lnTo>
                <a:lnTo>
                  <a:pt x="194576" y="354921"/>
                </a:lnTo>
                <a:lnTo>
                  <a:pt x="19943" y="401715"/>
                </a:lnTo>
                <a:lnTo>
                  <a:pt x="10250" y="406527"/>
                </a:lnTo>
                <a:lnTo>
                  <a:pt x="3393" y="414364"/>
                </a:lnTo>
                <a:lnTo>
                  <a:pt x="0" y="424188"/>
                </a:lnTo>
                <a:lnTo>
                  <a:pt x="697" y="434960"/>
                </a:lnTo>
                <a:lnTo>
                  <a:pt x="4464" y="443216"/>
                </a:lnTo>
                <a:lnTo>
                  <a:pt x="10512" y="449608"/>
                </a:lnTo>
                <a:lnTo>
                  <a:pt x="18177" y="453736"/>
                </a:lnTo>
                <a:lnTo>
                  <a:pt x="26791" y="455200"/>
                </a:lnTo>
                <a:lnTo>
                  <a:pt x="29010" y="455200"/>
                </a:lnTo>
                <a:lnTo>
                  <a:pt x="31482" y="454939"/>
                </a:lnTo>
                <a:lnTo>
                  <a:pt x="33953" y="454206"/>
                </a:lnTo>
                <a:lnTo>
                  <a:pt x="260763" y="393317"/>
                </a:lnTo>
                <a:lnTo>
                  <a:pt x="369542" y="393317"/>
                </a:lnTo>
                <a:lnTo>
                  <a:pt x="288395" y="346293"/>
                </a:lnTo>
                <a:lnTo>
                  <a:pt x="278289" y="308126"/>
                </a:lnTo>
                <a:lnTo>
                  <a:pt x="221895" y="308126"/>
                </a:lnTo>
                <a:lnTo>
                  <a:pt x="100212" y="237469"/>
                </a:lnTo>
                <a:lnTo>
                  <a:pt x="89974" y="233947"/>
                </a:lnTo>
                <a:close/>
              </a:path>
              <a:path w="978534" h="985519">
                <a:moveTo>
                  <a:pt x="927173" y="393317"/>
                </a:moveTo>
                <a:lnTo>
                  <a:pt x="717618" y="393317"/>
                </a:lnTo>
                <a:lnTo>
                  <a:pt x="944511" y="454206"/>
                </a:lnTo>
                <a:lnTo>
                  <a:pt x="946972" y="454939"/>
                </a:lnTo>
                <a:lnTo>
                  <a:pt x="949129" y="455200"/>
                </a:lnTo>
                <a:lnTo>
                  <a:pt x="951590" y="455200"/>
                </a:lnTo>
                <a:lnTo>
                  <a:pt x="978454" y="424188"/>
                </a:lnTo>
                <a:lnTo>
                  <a:pt x="975060" y="414364"/>
                </a:lnTo>
                <a:lnTo>
                  <a:pt x="968203" y="406527"/>
                </a:lnTo>
                <a:lnTo>
                  <a:pt x="958511" y="401715"/>
                </a:lnTo>
                <a:lnTo>
                  <a:pt x="927173" y="393317"/>
                </a:lnTo>
                <a:close/>
              </a:path>
              <a:path w="978534" h="985519">
                <a:moveTo>
                  <a:pt x="772885" y="99102"/>
                </a:moveTo>
                <a:lnTo>
                  <a:pt x="763060" y="102549"/>
                </a:lnTo>
                <a:lnTo>
                  <a:pt x="755220" y="109432"/>
                </a:lnTo>
                <a:lnTo>
                  <a:pt x="750402" y="119053"/>
                </a:lnTo>
                <a:lnTo>
                  <a:pt x="690530" y="346062"/>
                </a:lnTo>
                <a:lnTo>
                  <a:pt x="516430" y="447274"/>
                </a:lnTo>
                <a:lnTo>
                  <a:pt x="624597" y="447274"/>
                </a:lnTo>
                <a:lnTo>
                  <a:pt x="717618" y="393317"/>
                </a:lnTo>
                <a:lnTo>
                  <a:pt x="927173" y="393317"/>
                </a:lnTo>
                <a:lnTo>
                  <a:pt x="783888" y="354921"/>
                </a:lnTo>
                <a:lnTo>
                  <a:pt x="865129" y="307896"/>
                </a:lnTo>
                <a:lnTo>
                  <a:pt x="756789" y="307896"/>
                </a:lnTo>
                <a:lnTo>
                  <a:pt x="802893" y="132980"/>
                </a:lnTo>
                <a:lnTo>
                  <a:pt x="803557" y="122257"/>
                </a:lnTo>
                <a:lnTo>
                  <a:pt x="800107" y="112457"/>
                </a:lnTo>
                <a:lnTo>
                  <a:pt x="793242" y="104620"/>
                </a:lnTo>
                <a:lnTo>
                  <a:pt x="783658" y="99787"/>
                </a:lnTo>
                <a:lnTo>
                  <a:pt x="772885" y="99102"/>
                </a:lnTo>
                <a:close/>
              </a:path>
              <a:path w="978534" h="985519">
                <a:moveTo>
                  <a:pt x="314985" y="20156"/>
                </a:moveTo>
                <a:lnTo>
                  <a:pt x="304760" y="22159"/>
                </a:lnTo>
                <a:lnTo>
                  <a:pt x="295777" y="28166"/>
                </a:lnTo>
                <a:lnTo>
                  <a:pt x="289822" y="37129"/>
                </a:lnTo>
                <a:lnTo>
                  <a:pt x="287838" y="47328"/>
                </a:lnTo>
                <a:lnTo>
                  <a:pt x="289822" y="57527"/>
                </a:lnTo>
                <a:lnTo>
                  <a:pt x="295777" y="66490"/>
                </a:lnTo>
                <a:lnTo>
                  <a:pt x="462254" y="232348"/>
                </a:lnTo>
                <a:lnTo>
                  <a:pt x="462254" y="447043"/>
                </a:lnTo>
                <a:lnTo>
                  <a:pt x="516430" y="447043"/>
                </a:lnTo>
                <a:lnTo>
                  <a:pt x="516430" y="232558"/>
                </a:lnTo>
                <a:lnTo>
                  <a:pt x="593411" y="155911"/>
                </a:lnTo>
                <a:lnTo>
                  <a:pt x="516430" y="155911"/>
                </a:lnTo>
                <a:lnTo>
                  <a:pt x="516430" y="155702"/>
                </a:lnTo>
                <a:lnTo>
                  <a:pt x="462254" y="155702"/>
                </a:lnTo>
                <a:lnTo>
                  <a:pt x="334184" y="28166"/>
                </a:lnTo>
                <a:lnTo>
                  <a:pt x="325207" y="22159"/>
                </a:lnTo>
                <a:lnTo>
                  <a:pt x="314985" y="20156"/>
                </a:lnTo>
                <a:close/>
              </a:path>
              <a:path w="978534" h="985519">
                <a:moveTo>
                  <a:pt x="205805" y="99281"/>
                </a:moveTo>
                <a:lnTo>
                  <a:pt x="195037" y="99996"/>
                </a:lnTo>
                <a:lnTo>
                  <a:pt x="185345" y="104831"/>
                </a:lnTo>
                <a:lnTo>
                  <a:pt x="178488" y="112679"/>
                </a:lnTo>
                <a:lnTo>
                  <a:pt x="175094" y="122510"/>
                </a:lnTo>
                <a:lnTo>
                  <a:pt x="175791" y="133294"/>
                </a:lnTo>
                <a:lnTo>
                  <a:pt x="221895" y="308126"/>
                </a:lnTo>
                <a:lnTo>
                  <a:pt x="278289" y="308126"/>
                </a:lnTo>
                <a:lnTo>
                  <a:pt x="228282" y="119263"/>
                </a:lnTo>
                <a:lnTo>
                  <a:pt x="223469" y="109553"/>
                </a:lnTo>
                <a:lnTo>
                  <a:pt x="215629" y="102680"/>
                </a:lnTo>
                <a:lnTo>
                  <a:pt x="205805" y="99281"/>
                </a:lnTo>
                <a:close/>
              </a:path>
              <a:path w="978534" h="985519">
                <a:moveTo>
                  <a:pt x="888484" y="233947"/>
                </a:moveTo>
                <a:lnTo>
                  <a:pt x="878241" y="237469"/>
                </a:lnTo>
                <a:lnTo>
                  <a:pt x="756789" y="307896"/>
                </a:lnTo>
                <a:lnTo>
                  <a:pt x="865129" y="307896"/>
                </a:lnTo>
                <a:lnTo>
                  <a:pt x="905560" y="284493"/>
                </a:lnTo>
                <a:lnTo>
                  <a:pt x="913681" y="277301"/>
                </a:lnTo>
                <a:lnTo>
                  <a:pt x="918245" y="267942"/>
                </a:lnTo>
                <a:lnTo>
                  <a:pt x="918930" y="257565"/>
                </a:lnTo>
                <a:lnTo>
                  <a:pt x="915413" y="247322"/>
                </a:lnTo>
                <a:lnTo>
                  <a:pt x="908221" y="239187"/>
                </a:lnTo>
                <a:lnTo>
                  <a:pt x="898861" y="234625"/>
                </a:lnTo>
                <a:lnTo>
                  <a:pt x="888484" y="233947"/>
                </a:lnTo>
                <a:close/>
              </a:path>
              <a:path w="978534" h="985519">
                <a:moveTo>
                  <a:pt x="663707" y="20444"/>
                </a:moveTo>
                <a:lnTo>
                  <a:pt x="653482" y="22427"/>
                </a:lnTo>
                <a:lnTo>
                  <a:pt x="644500" y="28376"/>
                </a:lnTo>
                <a:lnTo>
                  <a:pt x="516430" y="155911"/>
                </a:lnTo>
                <a:lnTo>
                  <a:pt x="593411" y="155911"/>
                </a:lnTo>
                <a:lnTo>
                  <a:pt x="682907" y="66804"/>
                </a:lnTo>
                <a:lnTo>
                  <a:pt x="688861" y="57825"/>
                </a:lnTo>
                <a:lnTo>
                  <a:pt x="690846" y="47590"/>
                </a:lnTo>
                <a:lnTo>
                  <a:pt x="688861" y="37354"/>
                </a:lnTo>
                <a:lnTo>
                  <a:pt x="682907" y="28376"/>
                </a:lnTo>
                <a:lnTo>
                  <a:pt x="673930" y="22427"/>
                </a:lnTo>
                <a:lnTo>
                  <a:pt x="663707" y="20444"/>
                </a:lnTo>
                <a:close/>
              </a:path>
              <a:path w="978534" h="985519">
                <a:moveTo>
                  <a:pt x="489342" y="0"/>
                </a:moveTo>
                <a:lnTo>
                  <a:pt x="478770" y="2131"/>
                </a:lnTo>
                <a:lnTo>
                  <a:pt x="470163" y="7944"/>
                </a:lnTo>
                <a:lnTo>
                  <a:pt x="464373" y="16565"/>
                </a:lnTo>
                <a:lnTo>
                  <a:pt x="462254" y="27119"/>
                </a:lnTo>
                <a:lnTo>
                  <a:pt x="462254" y="155702"/>
                </a:lnTo>
                <a:lnTo>
                  <a:pt x="516430" y="155702"/>
                </a:lnTo>
                <a:lnTo>
                  <a:pt x="516430" y="27119"/>
                </a:lnTo>
                <a:lnTo>
                  <a:pt x="514311" y="16565"/>
                </a:lnTo>
                <a:lnTo>
                  <a:pt x="508521" y="7944"/>
                </a:lnTo>
                <a:lnTo>
                  <a:pt x="499913" y="2131"/>
                </a:lnTo>
                <a:lnTo>
                  <a:pt x="48934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7" name="object 7"/>
          <p:cNvSpPr/>
          <p:nvPr/>
        </p:nvSpPr>
        <p:spPr>
          <a:xfrm>
            <a:off x="6092719" y="2600504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4" h="985520">
                <a:moveTo>
                  <a:pt x="516388" y="829514"/>
                </a:moveTo>
                <a:lnTo>
                  <a:pt x="462254" y="829514"/>
                </a:lnTo>
                <a:lnTo>
                  <a:pt x="462254" y="958044"/>
                </a:lnTo>
                <a:lnTo>
                  <a:pt x="464371" y="968617"/>
                </a:lnTo>
                <a:lnTo>
                  <a:pt x="470159" y="977228"/>
                </a:lnTo>
                <a:lnTo>
                  <a:pt x="478775" y="983021"/>
                </a:lnTo>
                <a:lnTo>
                  <a:pt x="489374" y="985142"/>
                </a:lnTo>
                <a:lnTo>
                  <a:pt x="499911" y="983021"/>
                </a:lnTo>
                <a:lnTo>
                  <a:pt x="508496" y="977228"/>
                </a:lnTo>
                <a:lnTo>
                  <a:pt x="514273" y="968617"/>
                </a:lnTo>
                <a:lnTo>
                  <a:pt x="516388" y="958044"/>
                </a:lnTo>
                <a:lnTo>
                  <a:pt x="516388" y="829514"/>
                </a:lnTo>
                <a:close/>
              </a:path>
              <a:path w="978534" h="985520">
                <a:moveTo>
                  <a:pt x="516388" y="538130"/>
                </a:moveTo>
                <a:lnTo>
                  <a:pt x="462044" y="538130"/>
                </a:lnTo>
                <a:lnTo>
                  <a:pt x="462044" y="752856"/>
                </a:lnTo>
                <a:lnTo>
                  <a:pt x="295777" y="918642"/>
                </a:lnTo>
                <a:lnTo>
                  <a:pt x="289823" y="927619"/>
                </a:lnTo>
                <a:lnTo>
                  <a:pt x="287838" y="937841"/>
                </a:lnTo>
                <a:lnTo>
                  <a:pt x="289823" y="948066"/>
                </a:lnTo>
                <a:lnTo>
                  <a:pt x="295777" y="957049"/>
                </a:lnTo>
                <a:lnTo>
                  <a:pt x="304754" y="963004"/>
                </a:lnTo>
                <a:lnTo>
                  <a:pt x="314977" y="964988"/>
                </a:lnTo>
                <a:lnTo>
                  <a:pt x="325202" y="963004"/>
                </a:lnTo>
                <a:lnTo>
                  <a:pt x="334185" y="957049"/>
                </a:lnTo>
                <a:lnTo>
                  <a:pt x="462254" y="829514"/>
                </a:lnTo>
                <a:lnTo>
                  <a:pt x="593370" y="829514"/>
                </a:lnTo>
                <a:lnTo>
                  <a:pt x="516388" y="752856"/>
                </a:lnTo>
                <a:lnTo>
                  <a:pt x="516388" y="538130"/>
                </a:lnTo>
                <a:close/>
              </a:path>
              <a:path w="978534" h="985520">
                <a:moveTo>
                  <a:pt x="593370" y="829514"/>
                </a:moveTo>
                <a:lnTo>
                  <a:pt x="516388" y="829514"/>
                </a:lnTo>
                <a:lnTo>
                  <a:pt x="644447" y="957049"/>
                </a:lnTo>
                <a:lnTo>
                  <a:pt x="653470" y="963004"/>
                </a:lnTo>
                <a:lnTo>
                  <a:pt x="663701" y="964988"/>
                </a:lnTo>
                <a:lnTo>
                  <a:pt x="673911" y="963004"/>
                </a:lnTo>
                <a:lnTo>
                  <a:pt x="682875" y="957049"/>
                </a:lnTo>
                <a:lnTo>
                  <a:pt x="688824" y="948066"/>
                </a:lnTo>
                <a:lnTo>
                  <a:pt x="690807" y="937841"/>
                </a:lnTo>
                <a:lnTo>
                  <a:pt x="688824" y="927619"/>
                </a:lnTo>
                <a:lnTo>
                  <a:pt x="682875" y="918642"/>
                </a:lnTo>
                <a:lnTo>
                  <a:pt x="593370" y="829514"/>
                </a:lnTo>
                <a:close/>
              </a:path>
              <a:path w="978534" h="985520">
                <a:moveTo>
                  <a:pt x="624998" y="538130"/>
                </a:moveTo>
                <a:lnTo>
                  <a:pt x="516388" y="538130"/>
                </a:lnTo>
                <a:lnTo>
                  <a:pt x="690310" y="638881"/>
                </a:lnTo>
                <a:lnTo>
                  <a:pt x="750203" y="865921"/>
                </a:lnTo>
                <a:lnTo>
                  <a:pt x="754977" y="875613"/>
                </a:lnTo>
                <a:lnTo>
                  <a:pt x="762795" y="882470"/>
                </a:lnTo>
                <a:lnTo>
                  <a:pt x="772614" y="885864"/>
                </a:lnTo>
                <a:lnTo>
                  <a:pt x="783396" y="885166"/>
                </a:lnTo>
                <a:lnTo>
                  <a:pt x="793090" y="880349"/>
                </a:lnTo>
                <a:lnTo>
                  <a:pt x="799927" y="872508"/>
                </a:lnTo>
                <a:lnTo>
                  <a:pt x="803289" y="862683"/>
                </a:lnTo>
                <a:lnTo>
                  <a:pt x="802558" y="851911"/>
                </a:lnTo>
                <a:lnTo>
                  <a:pt x="756591" y="677047"/>
                </a:lnTo>
                <a:lnTo>
                  <a:pt x="864763" y="677047"/>
                </a:lnTo>
                <a:lnTo>
                  <a:pt x="783920" y="630253"/>
                </a:lnTo>
                <a:lnTo>
                  <a:pt x="927145" y="591856"/>
                </a:lnTo>
                <a:lnTo>
                  <a:pt x="717639" y="591856"/>
                </a:lnTo>
                <a:lnTo>
                  <a:pt x="624998" y="538130"/>
                </a:lnTo>
                <a:close/>
              </a:path>
              <a:path w="978534" h="985520">
                <a:moveTo>
                  <a:pt x="278090" y="677047"/>
                </a:moveTo>
                <a:lnTo>
                  <a:pt x="221895" y="677047"/>
                </a:lnTo>
                <a:lnTo>
                  <a:pt x="175791" y="851911"/>
                </a:lnTo>
                <a:lnTo>
                  <a:pt x="175128" y="862683"/>
                </a:lnTo>
                <a:lnTo>
                  <a:pt x="178577" y="872508"/>
                </a:lnTo>
                <a:lnTo>
                  <a:pt x="185442" y="880349"/>
                </a:lnTo>
                <a:lnTo>
                  <a:pt x="195026" y="885166"/>
                </a:lnTo>
                <a:lnTo>
                  <a:pt x="205799" y="885829"/>
                </a:lnTo>
                <a:lnTo>
                  <a:pt x="215624" y="882376"/>
                </a:lnTo>
                <a:lnTo>
                  <a:pt x="223464" y="875507"/>
                </a:lnTo>
                <a:lnTo>
                  <a:pt x="228282" y="865921"/>
                </a:lnTo>
                <a:lnTo>
                  <a:pt x="278090" y="677047"/>
                </a:lnTo>
                <a:close/>
              </a:path>
              <a:path w="978534" h="985520">
                <a:moveTo>
                  <a:pt x="29251" y="529973"/>
                </a:moveTo>
                <a:lnTo>
                  <a:pt x="26791" y="529973"/>
                </a:lnTo>
                <a:lnTo>
                  <a:pt x="18071" y="531404"/>
                </a:lnTo>
                <a:lnTo>
                  <a:pt x="10418" y="535475"/>
                </a:lnTo>
                <a:lnTo>
                  <a:pt x="4428" y="541856"/>
                </a:lnTo>
                <a:lnTo>
                  <a:pt x="697" y="550213"/>
                </a:lnTo>
                <a:lnTo>
                  <a:pt x="0" y="560985"/>
                </a:lnTo>
                <a:lnTo>
                  <a:pt x="3392" y="570809"/>
                </a:lnTo>
                <a:lnTo>
                  <a:pt x="10246" y="578646"/>
                </a:lnTo>
                <a:lnTo>
                  <a:pt x="19932" y="583458"/>
                </a:lnTo>
                <a:lnTo>
                  <a:pt x="194566" y="630253"/>
                </a:lnTo>
                <a:lnTo>
                  <a:pt x="72884" y="700680"/>
                </a:lnTo>
                <a:lnTo>
                  <a:pt x="64768" y="707873"/>
                </a:lnTo>
                <a:lnTo>
                  <a:pt x="60207" y="717236"/>
                </a:lnTo>
                <a:lnTo>
                  <a:pt x="59524" y="727613"/>
                </a:lnTo>
                <a:lnTo>
                  <a:pt x="63041" y="737851"/>
                </a:lnTo>
                <a:lnTo>
                  <a:pt x="70233" y="745973"/>
                </a:lnTo>
                <a:lnTo>
                  <a:pt x="79593" y="750537"/>
                </a:lnTo>
                <a:lnTo>
                  <a:pt x="89969" y="751221"/>
                </a:lnTo>
                <a:lnTo>
                  <a:pt x="100213" y="747704"/>
                </a:lnTo>
                <a:lnTo>
                  <a:pt x="221895" y="677047"/>
                </a:lnTo>
                <a:lnTo>
                  <a:pt x="278090" y="677047"/>
                </a:lnTo>
                <a:lnTo>
                  <a:pt x="288155" y="638881"/>
                </a:lnTo>
                <a:lnTo>
                  <a:pt x="369316" y="591856"/>
                </a:lnTo>
                <a:lnTo>
                  <a:pt x="260752" y="591856"/>
                </a:lnTo>
                <a:lnTo>
                  <a:pt x="33942" y="530968"/>
                </a:lnTo>
                <a:lnTo>
                  <a:pt x="31482" y="530235"/>
                </a:lnTo>
                <a:lnTo>
                  <a:pt x="29251" y="529973"/>
                </a:lnTo>
                <a:close/>
              </a:path>
              <a:path w="978534" h="985520">
                <a:moveTo>
                  <a:pt x="864763" y="677047"/>
                </a:moveTo>
                <a:lnTo>
                  <a:pt x="756591" y="677047"/>
                </a:lnTo>
                <a:lnTo>
                  <a:pt x="878262" y="747704"/>
                </a:lnTo>
                <a:lnTo>
                  <a:pt x="888473" y="751221"/>
                </a:lnTo>
                <a:lnTo>
                  <a:pt x="898851" y="750537"/>
                </a:lnTo>
                <a:lnTo>
                  <a:pt x="908227" y="745973"/>
                </a:lnTo>
                <a:lnTo>
                  <a:pt x="915434" y="737851"/>
                </a:lnTo>
                <a:lnTo>
                  <a:pt x="918946" y="727613"/>
                </a:lnTo>
                <a:lnTo>
                  <a:pt x="918248" y="717236"/>
                </a:lnTo>
                <a:lnTo>
                  <a:pt x="913682" y="707873"/>
                </a:lnTo>
                <a:lnTo>
                  <a:pt x="905591" y="700680"/>
                </a:lnTo>
                <a:lnTo>
                  <a:pt x="864763" y="677047"/>
                </a:lnTo>
                <a:close/>
              </a:path>
              <a:path w="978534" h="985520">
                <a:moveTo>
                  <a:pt x="369545" y="393286"/>
                </a:moveTo>
                <a:lnTo>
                  <a:pt x="260752" y="393286"/>
                </a:lnTo>
                <a:lnTo>
                  <a:pt x="431888" y="492571"/>
                </a:lnTo>
                <a:lnTo>
                  <a:pt x="260752" y="591856"/>
                </a:lnTo>
                <a:lnTo>
                  <a:pt x="369316" y="591856"/>
                </a:lnTo>
                <a:lnTo>
                  <a:pt x="462044" y="538130"/>
                </a:lnTo>
                <a:lnTo>
                  <a:pt x="624998" y="538130"/>
                </a:lnTo>
                <a:lnTo>
                  <a:pt x="546440" y="492571"/>
                </a:lnTo>
                <a:lnTo>
                  <a:pt x="624619" y="447232"/>
                </a:lnTo>
                <a:lnTo>
                  <a:pt x="516388" y="447232"/>
                </a:lnTo>
                <a:lnTo>
                  <a:pt x="516388" y="447002"/>
                </a:lnTo>
                <a:lnTo>
                  <a:pt x="462254" y="447002"/>
                </a:lnTo>
                <a:lnTo>
                  <a:pt x="369545" y="393286"/>
                </a:lnTo>
                <a:close/>
              </a:path>
              <a:path w="978534" h="985520">
                <a:moveTo>
                  <a:pt x="951558" y="529973"/>
                </a:moveTo>
                <a:lnTo>
                  <a:pt x="949360" y="529973"/>
                </a:lnTo>
                <a:lnTo>
                  <a:pt x="946951" y="530235"/>
                </a:lnTo>
                <a:lnTo>
                  <a:pt x="944543" y="530968"/>
                </a:lnTo>
                <a:lnTo>
                  <a:pt x="717639" y="591856"/>
                </a:lnTo>
                <a:lnTo>
                  <a:pt x="927145" y="591856"/>
                </a:lnTo>
                <a:lnTo>
                  <a:pt x="958469" y="583458"/>
                </a:lnTo>
                <a:lnTo>
                  <a:pt x="968179" y="578646"/>
                </a:lnTo>
                <a:lnTo>
                  <a:pt x="975052" y="570809"/>
                </a:lnTo>
                <a:lnTo>
                  <a:pt x="978451" y="560985"/>
                </a:lnTo>
                <a:lnTo>
                  <a:pt x="977736" y="550213"/>
                </a:lnTo>
                <a:lnTo>
                  <a:pt x="973984" y="541962"/>
                </a:lnTo>
                <a:lnTo>
                  <a:pt x="967906" y="535570"/>
                </a:lnTo>
                <a:lnTo>
                  <a:pt x="960199" y="531439"/>
                </a:lnTo>
                <a:lnTo>
                  <a:pt x="951558" y="529973"/>
                </a:lnTo>
                <a:close/>
              </a:path>
              <a:path w="978534" h="985520">
                <a:moveTo>
                  <a:pt x="89969" y="233920"/>
                </a:moveTo>
                <a:lnTo>
                  <a:pt x="79593" y="234604"/>
                </a:lnTo>
                <a:lnTo>
                  <a:pt x="70233" y="239165"/>
                </a:lnTo>
                <a:lnTo>
                  <a:pt x="63041" y="247280"/>
                </a:lnTo>
                <a:lnTo>
                  <a:pt x="59524" y="257525"/>
                </a:lnTo>
                <a:lnTo>
                  <a:pt x="60207" y="267905"/>
                </a:lnTo>
                <a:lnTo>
                  <a:pt x="64768" y="277268"/>
                </a:lnTo>
                <a:lnTo>
                  <a:pt x="72884" y="284462"/>
                </a:lnTo>
                <a:lnTo>
                  <a:pt x="194566" y="354879"/>
                </a:lnTo>
                <a:lnTo>
                  <a:pt x="19932" y="401673"/>
                </a:lnTo>
                <a:lnTo>
                  <a:pt x="10246" y="406486"/>
                </a:lnTo>
                <a:lnTo>
                  <a:pt x="3392" y="414326"/>
                </a:lnTo>
                <a:lnTo>
                  <a:pt x="0" y="424150"/>
                </a:lnTo>
                <a:lnTo>
                  <a:pt x="697" y="434918"/>
                </a:lnTo>
                <a:lnTo>
                  <a:pt x="4464" y="443174"/>
                </a:lnTo>
                <a:lnTo>
                  <a:pt x="10512" y="449566"/>
                </a:lnTo>
                <a:lnTo>
                  <a:pt x="18177" y="453694"/>
                </a:lnTo>
                <a:lnTo>
                  <a:pt x="26791" y="455158"/>
                </a:lnTo>
                <a:lnTo>
                  <a:pt x="29000" y="455158"/>
                </a:lnTo>
                <a:lnTo>
                  <a:pt x="31482" y="454907"/>
                </a:lnTo>
                <a:lnTo>
                  <a:pt x="33942" y="454164"/>
                </a:lnTo>
                <a:lnTo>
                  <a:pt x="260752" y="393286"/>
                </a:lnTo>
                <a:lnTo>
                  <a:pt x="369545" y="393286"/>
                </a:lnTo>
                <a:lnTo>
                  <a:pt x="288385" y="346261"/>
                </a:lnTo>
                <a:lnTo>
                  <a:pt x="278279" y="308084"/>
                </a:lnTo>
                <a:lnTo>
                  <a:pt x="221895" y="308084"/>
                </a:lnTo>
                <a:lnTo>
                  <a:pt x="100213" y="237437"/>
                </a:lnTo>
                <a:lnTo>
                  <a:pt x="89969" y="233920"/>
                </a:lnTo>
                <a:close/>
              </a:path>
              <a:path w="978534" h="985520">
                <a:moveTo>
                  <a:pt x="927184" y="393286"/>
                </a:moveTo>
                <a:lnTo>
                  <a:pt x="717639" y="393286"/>
                </a:lnTo>
                <a:lnTo>
                  <a:pt x="944543" y="454164"/>
                </a:lnTo>
                <a:lnTo>
                  <a:pt x="946951" y="454907"/>
                </a:lnTo>
                <a:lnTo>
                  <a:pt x="949150" y="455158"/>
                </a:lnTo>
                <a:lnTo>
                  <a:pt x="951558" y="455158"/>
                </a:lnTo>
                <a:lnTo>
                  <a:pt x="978451" y="424150"/>
                </a:lnTo>
                <a:lnTo>
                  <a:pt x="975052" y="414326"/>
                </a:lnTo>
                <a:lnTo>
                  <a:pt x="968179" y="406486"/>
                </a:lnTo>
                <a:lnTo>
                  <a:pt x="958469" y="401673"/>
                </a:lnTo>
                <a:lnTo>
                  <a:pt x="927184" y="393286"/>
                </a:lnTo>
                <a:close/>
              </a:path>
              <a:path w="978534" h="985520">
                <a:moveTo>
                  <a:pt x="772883" y="99081"/>
                </a:moveTo>
                <a:lnTo>
                  <a:pt x="763082" y="102530"/>
                </a:lnTo>
                <a:lnTo>
                  <a:pt x="755246" y="109396"/>
                </a:lnTo>
                <a:lnTo>
                  <a:pt x="750413" y="118980"/>
                </a:lnTo>
                <a:lnTo>
                  <a:pt x="690519" y="346031"/>
                </a:lnTo>
                <a:lnTo>
                  <a:pt x="516388" y="447232"/>
                </a:lnTo>
                <a:lnTo>
                  <a:pt x="624619" y="447232"/>
                </a:lnTo>
                <a:lnTo>
                  <a:pt x="717639" y="393286"/>
                </a:lnTo>
                <a:lnTo>
                  <a:pt x="927184" y="393286"/>
                </a:lnTo>
                <a:lnTo>
                  <a:pt x="783920" y="354879"/>
                </a:lnTo>
                <a:lnTo>
                  <a:pt x="865173" y="307854"/>
                </a:lnTo>
                <a:lnTo>
                  <a:pt x="756800" y="307854"/>
                </a:lnTo>
                <a:lnTo>
                  <a:pt x="802872" y="132990"/>
                </a:lnTo>
                <a:lnTo>
                  <a:pt x="803557" y="122222"/>
                </a:lnTo>
                <a:lnTo>
                  <a:pt x="800110" y="112398"/>
                </a:lnTo>
                <a:lnTo>
                  <a:pt x="793227" y="104558"/>
                </a:lnTo>
                <a:lnTo>
                  <a:pt x="783605" y="99745"/>
                </a:lnTo>
                <a:lnTo>
                  <a:pt x="772883" y="99081"/>
                </a:lnTo>
                <a:close/>
              </a:path>
              <a:path w="978534" h="985520">
                <a:moveTo>
                  <a:pt x="314977" y="20145"/>
                </a:moveTo>
                <a:lnTo>
                  <a:pt x="304754" y="22132"/>
                </a:lnTo>
                <a:lnTo>
                  <a:pt x="295777" y="28093"/>
                </a:lnTo>
                <a:lnTo>
                  <a:pt x="289823" y="37070"/>
                </a:lnTo>
                <a:lnTo>
                  <a:pt x="287838" y="47293"/>
                </a:lnTo>
                <a:lnTo>
                  <a:pt x="289823" y="57517"/>
                </a:lnTo>
                <a:lnTo>
                  <a:pt x="295777" y="66500"/>
                </a:lnTo>
                <a:lnTo>
                  <a:pt x="462254" y="232275"/>
                </a:lnTo>
                <a:lnTo>
                  <a:pt x="462254" y="447002"/>
                </a:lnTo>
                <a:lnTo>
                  <a:pt x="516388" y="447002"/>
                </a:lnTo>
                <a:lnTo>
                  <a:pt x="516388" y="232506"/>
                </a:lnTo>
                <a:lnTo>
                  <a:pt x="593291" y="155932"/>
                </a:lnTo>
                <a:lnTo>
                  <a:pt x="516388" y="155932"/>
                </a:lnTo>
                <a:lnTo>
                  <a:pt x="516388" y="155618"/>
                </a:lnTo>
                <a:lnTo>
                  <a:pt x="462254" y="155618"/>
                </a:lnTo>
                <a:lnTo>
                  <a:pt x="334185" y="28093"/>
                </a:lnTo>
                <a:lnTo>
                  <a:pt x="325202" y="22132"/>
                </a:lnTo>
                <a:lnTo>
                  <a:pt x="314977" y="20145"/>
                </a:lnTo>
                <a:close/>
              </a:path>
              <a:path w="978534" h="985520">
                <a:moveTo>
                  <a:pt x="205799" y="99278"/>
                </a:moveTo>
                <a:lnTo>
                  <a:pt x="195026" y="99976"/>
                </a:lnTo>
                <a:lnTo>
                  <a:pt x="185340" y="104789"/>
                </a:lnTo>
                <a:lnTo>
                  <a:pt x="178486" y="112628"/>
                </a:lnTo>
                <a:lnTo>
                  <a:pt x="175094" y="122453"/>
                </a:lnTo>
                <a:lnTo>
                  <a:pt x="175791" y="133221"/>
                </a:lnTo>
                <a:lnTo>
                  <a:pt x="221895" y="308084"/>
                </a:lnTo>
                <a:lnTo>
                  <a:pt x="278279" y="308084"/>
                </a:lnTo>
                <a:lnTo>
                  <a:pt x="228282" y="119221"/>
                </a:lnTo>
                <a:lnTo>
                  <a:pt x="223464" y="109529"/>
                </a:lnTo>
                <a:lnTo>
                  <a:pt x="215624" y="102672"/>
                </a:lnTo>
                <a:lnTo>
                  <a:pt x="205799" y="99278"/>
                </a:lnTo>
                <a:close/>
              </a:path>
              <a:path w="978534" h="985520">
                <a:moveTo>
                  <a:pt x="888473" y="233920"/>
                </a:moveTo>
                <a:lnTo>
                  <a:pt x="878262" y="237437"/>
                </a:lnTo>
                <a:lnTo>
                  <a:pt x="756800" y="307854"/>
                </a:lnTo>
                <a:lnTo>
                  <a:pt x="865173" y="307854"/>
                </a:lnTo>
                <a:lnTo>
                  <a:pt x="905591" y="284462"/>
                </a:lnTo>
                <a:lnTo>
                  <a:pt x="913682" y="277268"/>
                </a:lnTo>
                <a:lnTo>
                  <a:pt x="918248" y="267905"/>
                </a:lnTo>
                <a:lnTo>
                  <a:pt x="918946" y="257525"/>
                </a:lnTo>
                <a:lnTo>
                  <a:pt x="915434" y="247280"/>
                </a:lnTo>
                <a:lnTo>
                  <a:pt x="908227" y="239165"/>
                </a:lnTo>
                <a:lnTo>
                  <a:pt x="898851" y="234604"/>
                </a:lnTo>
                <a:lnTo>
                  <a:pt x="888473" y="233920"/>
                </a:lnTo>
                <a:close/>
              </a:path>
              <a:path w="978534" h="985520">
                <a:moveTo>
                  <a:pt x="663701" y="20376"/>
                </a:moveTo>
                <a:lnTo>
                  <a:pt x="653470" y="22363"/>
                </a:lnTo>
                <a:lnTo>
                  <a:pt x="644447" y="28323"/>
                </a:lnTo>
                <a:lnTo>
                  <a:pt x="516388" y="155932"/>
                </a:lnTo>
                <a:lnTo>
                  <a:pt x="593291" y="155932"/>
                </a:lnTo>
                <a:lnTo>
                  <a:pt x="682875" y="66730"/>
                </a:lnTo>
                <a:lnTo>
                  <a:pt x="688824" y="57748"/>
                </a:lnTo>
                <a:lnTo>
                  <a:pt x="690807" y="47523"/>
                </a:lnTo>
                <a:lnTo>
                  <a:pt x="688824" y="37300"/>
                </a:lnTo>
                <a:lnTo>
                  <a:pt x="682875" y="28323"/>
                </a:lnTo>
                <a:lnTo>
                  <a:pt x="673911" y="22363"/>
                </a:lnTo>
                <a:lnTo>
                  <a:pt x="663701" y="20376"/>
                </a:lnTo>
                <a:close/>
              </a:path>
              <a:path w="978534" h="985520">
                <a:moveTo>
                  <a:pt x="489374" y="0"/>
                </a:moveTo>
                <a:lnTo>
                  <a:pt x="478775" y="2119"/>
                </a:lnTo>
                <a:lnTo>
                  <a:pt x="470159" y="7909"/>
                </a:lnTo>
                <a:lnTo>
                  <a:pt x="464371" y="16516"/>
                </a:lnTo>
                <a:lnTo>
                  <a:pt x="462254" y="27088"/>
                </a:lnTo>
                <a:lnTo>
                  <a:pt x="462254" y="155618"/>
                </a:lnTo>
                <a:lnTo>
                  <a:pt x="516388" y="155618"/>
                </a:lnTo>
                <a:lnTo>
                  <a:pt x="516388" y="27088"/>
                </a:lnTo>
                <a:lnTo>
                  <a:pt x="514273" y="16516"/>
                </a:lnTo>
                <a:lnTo>
                  <a:pt x="508496" y="7909"/>
                </a:lnTo>
                <a:lnTo>
                  <a:pt x="499911" y="2119"/>
                </a:lnTo>
                <a:lnTo>
                  <a:pt x="48937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8" name="object 8"/>
          <p:cNvSpPr/>
          <p:nvPr/>
        </p:nvSpPr>
        <p:spPr>
          <a:xfrm>
            <a:off x="7579330" y="2674305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4" h="985520">
                <a:moveTo>
                  <a:pt x="516406" y="829514"/>
                </a:moveTo>
                <a:lnTo>
                  <a:pt x="462271" y="829514"/>
                </a:lnTo>
                <a:lnTo>
                  <a:pt x="462271" y="958044"/>
                </a:lnTo>
                <a:lnTo>
                  <a:pt x="464387" y="968617"/>
                </a:lnTo>
                <a:lnTo>
                  <a:pt x="470164" y="977228"/>
                </a:lnTo>
                <a:lnTo>
                  <a:pt x="478748" y="983021"/>
                </a:lnTo>
                <a:lnTo>
                  <a:pt x="489286" y="985142"/>
                </a:lnTo>
                <a:lnTo>
                  <a:pt x="499884" y="983021"/>
                </a:lnTo>
                <a:lnTo>
                  <a:pt x="508500" y="977228"/>
                </a:lnTo>
                <a:lnTo>
                  <a:pt x="514288" y="968617"/>
                </a:lnTo>
                <a:lnTo>
                  <a:pt x="516406" y="958044"/>
                </a:lnTo>
                <a:lnTo>
                  <a:pt x="516406" y="829514"/>
                </a:lnTo>
                <a:close/>
              </a:path>
              <a:path w="978534" h="985520">
                <a:moveTo>
                  <a:pt x="516406" y="538130"/>
                </a:moveTo>
                <a:lnTo>
                  <a:pt x="462062" y="538130"/>
                </a:lnTo>
                <a:lnTo>
                  <a:pt x="462062" y="752856"/>
                </a:lnTo>
                <a:lnTo>
                  <a:pt x="295784" y="918642"/>
                </a:lnTo>
                <a:lnTo>
                  <a:pt x="289835" y="927619"/>
                </a:lnTo>
                <a:lnTo>
                  <a:pt x="287852" y="937841"/>
                </a:lnTo>
                <a:lnTo>
                  <a:pt x="289835" y="948066"/>
                </a:lnTo>
                <a:lnTo>
                  <a:pt x="295784" y="957049"/>
                </a:lnTo>
                <a:lnTo>
                  <a:pt x="304748" y="963004"/>
                </a:lnTo>
                <a:lnTo>
                  <a:pt x="314959" y="964988"/>
                </a:lnTo>
                <a:lnTo>
                  <a:pt x="325189" y="963004"/>
                </a:lnTo>
                <a:lnTo>
                  <a:pt x="334212" y="957049"/>
                </a:lnTo>
                <a:lnTo>
                  <a:pt x="462271" y="829514"/>
                </a:lnTo>
                <a:lnTo>
                  <a:pt x="593387" y="829514"/>
                </a:lnTo>
                <a:lnTo>
                  <a:pt x="516406" y="752856"/>
                </a:lnTo>
                <a:lnTo>
                  <a:pt x="516406" y="538130"/>
                </a:lnTo>
                <a:close/>
              </a:path>
              <a:path w="978534" h="985520">
                <a:moveTo>
                  <a:pt x="593387" y="829514"/>
                </a:moveTo>
                <a:lnTo>
                  <a:pt x="516406" y="829514"/>
                </a:lnTo>
                <a:lnTo>
                  <a:pt x="644464" y="957049"/>
                </a:lnTo>
                <a:lnTo>
                  <a:pt x="653443" y="963004"/>
                </a:lnTo>
                <a:lnTo>
                  <a:pt x="663679" y="964988"/>
                </a:lnTo>
                <a:lnTo>
                  <a:pt x="673914" y="963004"/>
                </a:lnTo>
                <a:lnTo>
                  <a:pt x="682893" y="957049"/>
                </a:lnTo>
                <a:lnTo>
                  <a:pt x="688841" y="948066"/>
                </a:lnTo>
                <a:lnTo>
                  <a:pt x="690824" y="937841"/>
                </a:lnTo>
                <a:lnTo>
                  <a:pt x="688841" y="927619"/>
                </a:lnTo>
                <a:lnTo>
                  <a:pt x="682893" y="918642"/>
                </a:lnTo>
                <a:lnTo>
                  <a:pt x="593387" y="829514"/>
                </a:lnTo>
                <a:close/>
              </a:path>
              <a:path w="978534" h="985520">
                <a:moveTo>
                  <a:pt x="625015" y="538130"/>
                </a:moveTo>
                <a:lnTo>
                  <a:pt x="516406" y="538130"/>
                </a:lnTo>
                <a:lnTo>
                  <a:pt x="690327" y="638881"/>
                </a:lnTo>
                <a:lnTo>
                  <a:pt x="750116" y="865921"/>
                </a:lnTo>
                <a:lnTo>
                  <a:pt x="754950" y="875613"/>
                </a:lnTo>
                <a:lnTo>
                  <a:pt x="762799" y="882469"/>
                </a:lnTo>
                <a:lnTo>
                  <a:pt x="772630" y="885859"/>
                </a:lnTo>
                <a:lnTo>
                  <a:pt x="783413" y="885156"/>
                </a:lnTo>
                <a:lnTo>
                  <a:pt x="793107" y="880344"/>
                </a:lnTo>
                <a:lnTo>
                  <a:pt x="799944" y="872507"/>
                </a:lnTo>
                <a:lnTo>
                  <a:pt x="803306" y="862683"/>
                </a:lnTo>
                <a:lnTo>
                  <a:pt x="802575" y="851911"/>
                </a:lnTo>
                <a:lnTo>
                  <a:pt x="756503" y="677047"/>
                </a:lnTo>
                <a:lnTo>
                  <a:pt x="864675" y="677047"/>
                </a:lnTo>
                <a:lnTo>
                  <a:pt x="783832" y="630253"/>
                </a:lnTo>
                <a:lnTo>
                  <a:pt x="927143" y="591856"/>
                </a:lnTo>
                <a:lnTo>
                  <a:pt x="717656" y="591856"/>
                </a:lnTo>
                <a:lnTo>
                  <a:pt x="625015" y="538130"/>
                </a:lnTo>
                <a:close/>
              </a:path>
              <a:path w="978534" h="985520">
                <a:moveTo>
                  <a:pt x="278072" y="677047"/>
                </a:moveTo>
                <a:lnTo>
                  <a:pt x="221860" y="677047"/>
                </a:lnTo>
                <a:lnTo>
                  <a:pt x="175788" y="851911"/>
                </a:lnTo>
                <a:lnTo>
                  <a:pt x="175102" y="862683"/>
                </a:lnTo>
                <a:lnTo>
                  <a:pt x="178549" y="872507"/>
                </a:lnTo>
                <a:lnTo>
                  <a:pt x="185432" y="880344"/>
                </a:lnTo>
                <a:lnTo>
                  <a:pt x="195054" y="885156"/>
                </a:lnTo>
                <a:lnTo>
                  <a:pt x="205792" y="885824"/>
                </a:lnTo>
                <a:lnTo>
                  <a:pt x="215616" y="882374"/>
                </a:lnTo>
                <a:lnTo>
                  <a:pt x="223458" y="875507"/>
                </a:lnTo>
                <a:lnTo>
                  <a:pt x="228247" y="865921"/>
                </a:lnTo>
                <a:lnTo>
                  <a:pt x="278072" y="677047"/>
                </a:lnTo>
                <a:close/>
              </a:path>
              <a:path w="978534" h="985520">
                <a:moveTo>
                  <a:pt x="29195" y="529973"/>
                </a:moveTo>
                <a:lnTo>
                  <a:pt x="26787" y="529973"/>
                </a:lnTo>
                <a:lnTo>
                  <a:pt x="18075" y="531404"/>
                </a:lnTo>
                <a:lnTo>
                  <a:pt x="10413" y="535475"/>
                </a:lnTo>
                <a:lnTo>
                  <a:pt x="4420" y="541856"/>
                </a:lnTo>
                <a:lnTo>
                  <a:pt x="714" y="550213"/>
                </a:lnTo>
                <a:lnTo>
                  <a:pt x="0" y="560985"/>
                </a:lnTo>
                <a:lnTo>
                  <a:pt x="3398" y="570809"/>
                </a:lnTo>
                <a:lnTo>
                  <a:pt x="10271" y="578646"/>
                </a:lnTo>
                <a:lnTo>
                  <a:pt x="19981" y="583458"/>
                </a:lnTo>
                <a:lnTo>
                  <a:pt x="194531" y="630253"/>
                </a:lnTo>
                <a:lnTo>
                  <a:pt x="72859" y="700680"/>
                </a:lnTo>
                <a:lnTo>
                  <a:pt x="64724" y="707872"/>
                </a:lnTo>
                <a:lnTo>
                  <a:pt x="60163" y="717232"/>
                </a:lnTo>
                <a:lnTo>
                  <a:pt x="59489" y="727608"/>
                </a:lnTo>
                <a:lnTo>
                  <a:pt x="63016" y="737851"/>
                </a:lnTo>
                <a:lnTo>
                  <a:pt x="70208" y="745973"/>
                </a:lnTo>
                <a:lnTo>
                  <a:pt x="79560" y="750537"/>
                </a:lnTo>
                <a:lnTo>
                  <a:pt x="89933" y="751221"/>
                </a:lnTo>
                <a:lnTo>
                  <a:pt x="100188" y="747704"/>
                </a:lnTo>
                <a:lnTo>
                  <a:pt x="221860" y="677047"/>
                </a:lnTo>
                <a:lnTo>
                  <a:pt x="278072" y="677047"/>
                </a:lnTo>
                <a:lnTo>
                  <a:pt x="288140" y="638881"/>
                </a:lnTo>
                <a:lnTo>
                  <a:pt x="369317" y="591856"/>
                </a:lnTo>
                <a:lnTo>
                  <a:pt x="260707" y="591856"/>
                </a:lnTo>
                <a:lnTo>
                  <a:pt x="33907" y="530978"/>
                </a:lnTo>
                <a:lnTo>
                  <a:pt x="31499" y="530235"/>
                </a:lnTo>
                <a:lnTo>
                  <a:pt x="29195" y="529973"/>
                </a:lnTo>
                <a:close/>
              </a:path>
              <a:path w="978534" h="985520">
                <a:moveTo>
                  <a:pt x="864675" y="677047"/>
                </a:moveTo>
                <a:lnTo>
                  <a:pt x="756503" y="677047"/>
                </a:lnTo>
                <a:lnTo>
                  <a:pt x="878279" y="747704"/>
                </a:lnTo>
                <a:lnTo>
                  <a:pt x="888490" y="751221"/>
                </a:lnTo>
                <a:lnTo>
                  <a:pt x="898868" y="750537"/>
                </a:lnTo>
                <a:lnTo>
                  <a:pt x="908244" y="745973"/>
                </a:lnTo>
                <a:lnTo>
                  <a:pt x="915451" y="737851"/>
                </a:lnTo>
                <a:lnTo>
                  <a:pt x="918918" y="727608"/>
                </a:lnTo>
                <a:lnTo>
                  <a:pt x="918213" y="717232"/>
                </a:lnTo>
                <a:lnTo>
                  <a:pt x="913640" y="707872"/>
                </a:lnTo>
                <a:lnTo>
                  <a:pt x="905504" y="700680"/>
                </a:lnTo>
                <a:lnTo>
                  <a:pt x="864675" y="677047"/>
                </a:lnTo>
                <a:close/>
              </a:path>
              <a:path w="978534" h="985520">
                <a:moveTo>
                  <a:pt x="369535" y="393286"/>
                </a:moveTo>
                <a:lnTo>
                  <a:pt x="260707" y="393286"/>
                </a:lnTo>
                <a:lnTo>
                  <a:pt x="431906" y="492571"/>
                </a:lnTo>
                <a:lnTo>
                  <a:pt x="260707" y="591856"/>
                </a:lnTo>
                <a:lnTo>
                  <a:pt x="369317" y="591856"/>
                </a:lnTo>
                <a:lnTo>
                  <a:pt x="462062" y="538130"/>
                </a:lnTo>
                <a:lnTo>
                  <a:pt x="625015" y="538130"/>
                </a:lnTo>
                <a:lnTo>
                  <a:pt x="546457" y="492571"/>
                </a:lnTo>
                <a:lnTo>
                  <a:pt x="624636" y="447232"/>
                </a:lnTo>
                <a:lnTo>
                  <a:pt x="516406" y="447232"/>
                </a:lnTo>
                <a:lnTo>
                  <a:pt x="516406" y="447002"/>
                </a:lnTo>
                <a:lnTo>
                  <a:pt x="462271" y="447002"/>
                </a:lnTo>
                <a:lnTo>
                  <a:pt x="369535" y="393286"/>
                </a:lnTo>
                <a:close/>
              </a:path>
              <a:path w="978534" h="985520">
                <a:moveTo>
                  <a:pt x="951576" y="529973"/>
                </a:moveTo>
                <a:lnTo>
                  <a:pt x="949377" y="529973"/>
                </a:lnTo>
                <a:lnTo>
                  <a:pt x="946968" y="530235"/>
                </a:lnTo>
                <a:lnTo>
                  <a:pt x="944455" y="530978"/>
                </a:lnTo>
                <a:lnTo>
                  <a:pt x="717656" y="591856"/>
                </a:lnTo>
                <a:lnTo>
                  <a:pt x="927143" y="591856"/>
                </a:lnTo>
                <a:lnTo>
                  <a:pt x="958486" y="583458"/>
                </a:lnTo>
                <a:lnTo>
                  <a:pt x="968196" y="578646"/>
                </a:lnTo>
                <a:lnTo>
                  <a:pt x="975070" y="570809"/>
                </a:lnTo>
                <a:lnTo>
                  <a:pt x="978468" y="560985"/>
                </a:lnTo>
                <a:lnTo>
                  <a:pt x="977753" y="550213"/>
                </a:lnTo>
                <a:lnTo>
                  <a:pt x="973957" y="541962"/>
                </a:lnTo>
                <a:lnTo>
                  <a:pt x="967884" y="535570"/>
                </a:lnTo>
                <a:lnTo>
                  <a:pt x="960201" y="531439"/>
                </a:lnTo>
                <a:lnTo>
                  <a:pt x="951576" y="529973"/>
                </a:lnTo>
                <a:close/>
              </a:path>
              <a:path w="978534" h="985520">
                <a:moveTo>
                  <a:pt x="89933" y="233916"/>
                </a:moveTo>
                <a:lnTo>
                  <a:pt x="79560" y="234600"/>
                </a:lnTo>
                <a:lnTo>
                  <a:pt x="70208" y="239163"/>
                </a:lnTo>
                <a:lnTo>
                  <a:pt x="63016" y="247280"/>
                </a:lnTo>
                <a:lnTo>
                  <a:pt x="59489" y="257523"/>
                </a:lnTo>
                <a:lnTo>
                  <a:pt x="60163" y="267901"/>
                </a:lnTo>
                <a:lnTo>
                  <a:pt x="64724" y="277264"/>
                </a:lnTo>
                <a:lnTo>
                  <a:pt x="72859" y="284462"/>
                </a:lnTo>
                <a:lnTo>
                  <a:pt x="194531" y="354879"/>
                </a:lnTo>
                <a:lnTo>
                  <a:pt x="19981" y="401673"/>
                </a:lnTo>
                <a:lnTo>
                  <a:pt x="10271" y="406486"/>
                </a:lnTo>
                <a:lnTo>
                  <a:pt x="3398" y="414326"/>
                </a:lnTo>
                <a:lnTo>
                  <a:pt x="0" y="424150"/>
                </a:lnTo>
                <a:lnTo>
                  <a:pt x="714" y="434918"/>
                </a:lnTo>
                <a:lnTo>
                  <a:pt x="4450" y="443176"/>
                </a:lnTo>
                <a:lnTo>
                  <a:pt x="10492" y="449571"/>
                </a:lnTo>
                <a:lnTo>
                  <a:pt x="18163" y="453702"/>
                </a:lnTo>
                <a:lnTo>
                  <a:pt x="26787" y="455169"/>
                </a:lnTo>
                <a:lnTo>
                  <a:pt x="28986" y="455169"/>
                </a:lnTo>
                <a:lnTo>
                  <a:pt x="31499" y="454897"/>
                </a:lnTo>
                <a:lnTo>
                  <a:pt x="33907" y="454164"/>
                </a:lnTo>
                <a:lnTo>
                  <a:pt x="260707" y="393286"/>
                </a:lnTo>
                <a:lnTo>
                  <a:pt x="369535" y="393286"/>
                </a:lnTo>
                <a:lnTo>
                  <a:pt x="288350" y="346261"/>
                </a:lnTo>
                <a:lnTo>
                  <a:pt x="278243" y="308084"/>
                </a:lnTo>
                <a:lnTo>
                  <a:pt x="221860" y="308084"/>
                </a:lnTo>
                <a:lnTo>
                  <a:pt x="100188" y="237437"/>
                </a:lnTo>
                <a:lnTo>
                  <a:pt x="89933" y="233916"/>
                </a:lnTo>
                <a:close/>
              </a:path>
              <a:path w="978534" h="985520">
                <a:moveTo>
                  <a:pt x="927182" y="393286"/>
                </a:moveTo>
                <a:lnTo>
                  <a:pt x="717656" y="393286"/>
                </a:lnTo>
                <a:lnTo>
                  <a:pt x="944455" y="454164"/>
                </a:lnTo>
                <a:lnTo>
                  <a:pt x="946968" y="454897"/>
                </a:lnTo>
                <a:lnTo>
                  <a:pt x="949063" y="455169"/>
                </a:lnTo>
                <a:lnTo>
                  <a:pt x="951576" y="455169"/>
                </a:lnTo>
                <a:lnTo>
                  <a:pt x="978468" y="424150"/>
                </a:lnTo>
                <a:lnTo>
                  <a:pt x="975070" y="414326"/>
                </a:lnTo>
                <a:lnTo>
                  <a:pt x="968196" y="406486"/>
                </a:lnTo>
                <a:lnTo>
                  <a:pt x="958486" y="401673"/>
                </a:lnTo>
                <a:lnTo>
                  <a:pt x="927182" y="393286"/>
                </a:lnTo>
                <a:close/>
              </a:path>
              <a:path w="978534" h="985520">
                <a:moveTo>
                  <a:pt x="772841" y="99081"/>
                </a:moveTo>
                <a:lnTo>
                  <a:pt x="763021" y="102532"/>
                </a:lnTo>
                <a:lnTo>
                  <a:pt x="755204" y="109400"/>
                </a:lnTo>
                <a:lnTo>
                  <a:pt x="750430" y="118991"/>
                </a:lnTo>
                <a:lnTo>
                  <a:pt x="690536" y="346031"/>
                </a:lnTo>
                <a:lnTo>
                  <a:pt x="516406" y="447232"/>
                </a:lnTo>
                <a:lnTo>
                  <a:pt x="624636" y="447232"/>
                </a:lnTo>
                <a:lnTo>
                  <a:pt x="717656" y="393286"/>
                </a:lnTo>
                <a:lnTo>
                  <a:pt x="927182" y="393286"/>
                </a:lnTo>
                <a:lnTo>
                  <a:pt x="783832" y="354879"/>
                </a:lnTo>
                <a:lnTo>
                  <a:pt x="865085" y="307854"/>
                </a:lnTo>
                <a:lnTo>
                  <a:pt x="756817" y="307854"/>
                </a:lnTo>
                <a:lnTo>
                  <a:pt x="802889" y="132990"/>
                </a:lnTo>
                <a:lnTo>
                  <a:pt x="803530" y="122222"/>
                </a:lnTo>
                <a:lnTo>
                  <a:pt x="800088" y="112398"/>
                </a:lnTo>
                <a:lnTo>
                  <a:pt x="793230" y="104558"/>
                </a:lnTo>
                <a:lnTo>
                  <a:pt x="783623" y="99745"/>
                </a:lnTo>
                <a:lnTo>
                  <a:pt x="772841" y="99081"/>
                </a:lnTo>
                <a:close/>
              </a:path>
              <a:path w="978534" h="985520">
                <a:moveTo>
                  <a:pt x="314959" y="20145"/>
                </a:moveTo>
                <a:lnTo>
                  <a:pt x="304748" y="22132"/>
                </a:lnTo>
                <a:lnTo>
                  <a:pt x="295784" y="28093"/>
                </a:lnTo>
                <a:lnTo>
                  <a:pt x="289835" y="37070"/>
                </a:lnTo>
                <a:lnTo>
                  <a:pt x="287852" y="47293"/>
                </a:lnTo>
                <a:lnTo>
                  <a:pt x="289835" y="57517"/>
                </a:lnTo>
                <a:lnTo>
                  <a:pt x="295784" y="66500"/>
                </a:lnTo>
                <a:lnTo>
                  <a:pt x="462271" y="232275"/>
                </a:lnTo>
                <a:lnTo>
                  <a:pt x="462271" y="447002"/>
                </a:lnTo>
                <a:lnTo>
                  <a:pt x="516406" y="447002"/>
                </a:lnTo>
                <a:lnTo>
                  <a:pt x="516406" y="232506"/>
                </a:lnTo>
                <a:lnTo>
                  <a:pt x="593308" y="155932"/>
                </a:lnTo>
                <a:lnTo>
                  <a:pt x="516406" y="155932"/>
                </a:lnTo>
                <a:lnTo>
                  <a:pt x="516406" y="155618"/>
                </a:lnTo>
                <a:lnTo>
                  <a:pt x="462271" y="155618"/>
                </a:lnTo>
                <a:lnTo>
                  <a:pt x="334212" y="28093"/>
                </a:lnTo>
                <a:lnTo>
                  <a:pt x="325189" y="22132"/>
                </a:lnTo>
                <a:lnTo>
                  <a:pt x="314959" y="20145"/>
                </a:lnTo>
                <a:close/>
              </a:path>
              <a:path w="978534" h="985520">
                <a:moveTo>
                  <a:pt x="205792" y="99278"/>
                </a:moveTo>
                <a:lnTo>
                  <a:pt x="195054" y="99976"/>
                </a:lnTo>
                <a:lnTo>
                  <a:pt x="185344" y="104789"/>
                </a:lnTo>
                <a:lnTo>
                  <a:pt x="178471" y="112628"/>
                </a:lnTo>
                <a:lnTo>
                  <a:pt x="175073" y="122453"/>
                </a:lnTo>
                <a:lnTo>
                  <a:pt x="175788" y="133221"/>
                </a:lnTo>
                <a:lnTo>
                  <a:pt x="221860" y="308084"/>
                </a:lnTo>
                <a:lnTo>
                  <a:pt x="278243" y="308084"/>
                </a:lnTo>
                <a:lnTo>
                  <a:pt x="228247" y="119221"/>
                </a:lnTo>
                <a:lnTo>
                  <a:pt x="223458" y="109529"/>
                </a:lnTo>
                <a:lnTo>
                  <a:pt x="215616" y="102672"/>
                </a:lnTo>
                <a:lnTo>
                  <a:pt x="205792" y="99278"/>
                </a:lnTo>
                <a:close/>
              </a:path>
              <a:path w="978534" h="985520">
                <a:moveTo>
                  <a:pt x="888490" y="233916"/>
                </a:moveTo>
                <a:lnTo>
                  <a:pt x="878279" y="237437"/>
                </a:lnTo>
                <a:lnTo>
                  <a:pt x="756817" y="307854"/>
                </a:lnTo>
                <a:lnTo>
                  <a:pt x="865085" y="307854"/>
                </a:lnTo>
                <a:lnTo>
                  <a:pt x="905504" y="284462"/>
                </a:lnTo>
                <a:lnTo>
                  <a:pt x="913640" y="277264"/>
                </a:lnTo>
                <a:lnTo>
                  <a:pt x="918213" y="267901"/>
                </a:lnTo>
                <a:lnTo>
                  <a:pt x="918918" y="257523"/>
                </a:lnTo>
                <a:lnTo>
                  <a:pt x="915451" y="247280"/>
                </a:lnTo>
                <a:lnTo>
                  <a:pt x="908244" y="239163"/>
                </a:lnTo>
                <a:lnTo>
                  <a:pt x="898868" y="234600"/>
                </a:lnTo>
                <a:lnTo>
                  <a:pt x="888490" y="233916"/>
                </a:lnTo>
                <a:close/>
              </a:path>
              <a:path w="978534" h="985520">
                <a:moveTo>
                  <a:pt x="663679" y="20384"/>
                </a:moveTo>
                <a:lnTo>
                  <a:pt x="653443" y="22369"/>
                </a:lnTo>
                <a:lnTo>
                  <a:pt x="644464" y="28323"/>
                </a:lnTo>
                <a:lnTo>
                  <a:pt x="516406" y="155932"/>
                </a:lnTo>
                <a:lnTo>
                  <a:pt x="593308" y="155932"/>
                </a:lnTo>
                <a:lnTo>
                  <a:pt x="682893" y="66730"/>
                </a:lnTo>
                <a:lnTo>
                  <a:pt x="688841" y="57748"/>
                </a:lnTo>
                <a:lnTo>
                  <a:pt x="690824" y="47523"/>
                </a:lnTo>
                <a:lnTo>
                  <a:pt x="688841" y="37300"/>
                </a:lnTo>
                <a:lnTo>
                  <a:pt x="682893" y="28323"/>
                </a:lnTo>
                <a:lnTo>
                  <a:pt x="673914" y="22369"/>
                </a:lnTo>
                <a:lnTo>
                  <a:pt x="663679" y="20384"/>
                </a:lnTo>
                <a:close/>
              </a:path>
              <a:path w="978534" h="985520">
                <a:moveTo>
                  <a:pt x="489286" y="0"/>
                </a:moveTo>
                <a:lnTo>
                  <a:pt x="478748" y="2121"/>
                </a:lnTo>
                <a:lnTo>
                  <a:pt x="470164" y="7913"/>
                </a:lnTo>
                <a:lnTo>
                  <a:pt x="464387" y="16521"/>
                </a:lnTo>
                <a:lnTo>
                  <a:pt x="462271" y="27088"/>
                </a:lnTo>
                <a:lnTo>
                  <a:pt x="462271" y="155618"/>
                </a:lnTo>
                <a:lnTo>
                  <a:pt x="516406" y="155618"/>
                </a:lnTo>
                <a:lnTo>
                  <a:pt x="516406" y="27088"/>
                </a:lnTo>
                <a:lnTo>
                  <a:pt x="514288" y="16521"/>
                </a:lnTo>
                <a:lnTo>
                  <a:pt x="508500" y="7913"/>
                </a:lnTo>
                <a:lnTo>
                  <a:pt x="499884" y="2121"/>
                </a:lnTo>
                <a:lnTo>
                  <a:pt x="48928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9" name="object 9"/>
          <p:cNvSpPr/>
          <p:nvPr/>
        </p:nvSpPr>
        <p:spPr>
          <a:xfrm>
            <a:off x="8563320" y="3544638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4" h="985520">
                <a:moveTo>
                  <a:pt x="516407" y="829514"/>
                </a:moveTo>
                <a:lnTo>
                  <a:pt x="462273" y="829514"/>
                </a:lnTo>
                <a:lnTo>
                  <a:pt x="462273" y="958044"/>
                </a:lnTo>
                <a:lnTo>
                  <a:pt x="464388" y="968615"/>
                </a:lnTo>
                <a:lnTo>
                  <a:pt x="470165" y="977222"/>
                </a:lnTo>
                <a:lnTo>
                  <a:pt x="478750" y="983012"/>
                </a:lnTo>
                <a:lnTo>
                  <a:pt x="489288" y="985132"/>
                </a:lnTo>
                <a:lnTo>
                  <a:pt x="499886" y="983012"/>
                </a:lnTo>
                <a:lnTo>
                  <a:pt x="508502" y="977222"/>
                </a:lnTo>
                <a:lnTo>
                  <a:pt x="514290" y="968615"/>
                </a:lnTo>
                <a:lnTo>
                  <a:pt x="516407" y="958044"/>
                </a:lnTo>
                <a:lnTo>
                  <a:pt x="516407" y="829514"/>
                </a:lnTo>
                <a:close/>
              </a:path>
              <a:path w="978534" h="985520">
                <a:moveTo>
                  <a:pt x="516407" y="538130"/>
                </a:moveTo>
                <a:lnTo>
                  <a:pt x="461959" y="538130"/>
                </a:lnTo>
                <a:lnTo>
                  <a:pt x="461959" y="752856"/>
                </a:lnTo>
                <a:lnTo>
                  <a:pt x="295786" y="918642"/>
                </a:lnTo>
                <a:lnTo>
                  <a:pt x="289837" y="927619"/>
                </a:lnTo>
                <a:lnTo>
                  <a:pt x="287854" y="937840"/>
                </a:lnTo>
                <a:lnTo>
                  <a:pt x="289837" y="948062"/>
                </a:lnTo>
                <a:lnTo>
                  <a:pt x="295786" y="957038"/>
                </a:lnTo>
                <a:lnTo>
                  <a:pt x="304750" y="962999"/>
                </a:lnTo>
                <a:lnTo>
                  <a:pt x="314960" y="964986"/>
                </a:lnTo>
                <a:lnTo>
                  <a:pt x="325191" y="962999"/>
                </a:lnTo>
                <a:lnTo>
                  <a:pt x="334214" y="957038"/>
                </a:lnTo>
                <a:lnTo>
                  <a:pt x="462273" y="829514"/>
                </a:lnTo>
                <a:lnTo>
                  <a:pt x="593389" y="829514"/>
                </a:lnTo>
                <a:lnTo>
                  <a:pt x="516407" y="752856"/>
                </a:lnTo>
                <a:lnTo>
                  <a:pt x="516407" y="538130"/>
                </a:lnTo>
                <a:close/>
              </a:path>
              <a:path w="978534" h="985520">
                <a:moveTo>
                  <a:pt x="593389" y="829514"/>
                </a:moveTo>
                <a:lnTo>
                  <a:pt x="516407" y="829514"/>
                </a:lnTo>
                <a:lnTo>
                  <a:pt x="644466" y="957038"/>
                </a:lnTo>
                <a:lnTo>
                  <a:pt x="653445" y="962999"/>
                </a:lnTo>
                <a:lnTo>
                  <a:pt x="663680" y="964986"/>
                </a:lnTo>
                <a:lnTo>
                  <a:pt x="673915" y="962999"/>
                </a:lnTo>
                <a:lnTo>
                  <a:pt x="682894" y="957038"/>
                </a:lnTo>
                <a:lnTo>
                  <a:pt x="688843" y="948062"/>
                </a:lnTo>
                <a:lnTo>
                  <a:pt x="690826" y="937840"/>
                </a:lnTo>
                <a:lnTo>
                  <a:pt x="688843" y="927619"/>
                </a:lnTo>
                <a:lnTo>
                  <a:pt x="682894" y="918642"/>
                </a:lnTo>
                <a:lnTo>
                  <a:pt x="593389" y="829514"/>
                </a:lnTo>
                <a:close/>
              </a:path>
              <a:path w="978534" h="985520">
                <a:moveTo>
                  <a:pt x="624987" y="538130"/>
                </a:moveTo>
                <a:lnTo>
                  <a:pt x="516407" y="538130"/>
                </a:lnTo>
                <a:lnTo>
                  <a:pt x="690224" y="638870"/>
                </a:lnTo>
                <a:lnTo>
                  <a:pt x="750117" y="865910"/>
                </a:lnTo>
                <a:lnTo>
                  <a:pt x="754952" y="875602"/>
                </a:lnTo>
                <a:lnTo>
                  <a:pt x="762800" y="882460"/>
                </a:lnTo>
                <a:lnTo>
                  <a:pt x="772631" y="885853"/>
                </a:lnTo>
                <a:lnTo>
                  <a:pt x="783415" y="885156"/>
                </a:lnTo>
                <a:lnTo>
                  <a:pt x="793094" y="880344"/>
                </a:lnTo>
                <a:lnTo>
                  <a:pt x="799906" y="872507"/>
                </a:lnTo>
                <a:lnTo>
                  <a:pt x="803264" y="862683"/>
                </a:lnTo>
                <a:lnTo>
                  <a:pt x="802577" y="851911"/>
                </a:lnTo>
                <a:lnTo>
                  <a:pt x="756505" y="677047"/>
                </a:lnTo>
                <a:lnTo>
                  <a:pt x="864677" y="677047"/>
                </a:lnTo>
                <a:lnTo>
                  <a:pt x="783834" y="630253"/>
                </a:lnTo>
                <a:lnTo>
                  <a:pt x="927184" y="591845"/>
                </a:lnTo>
                <a:lnTo>
                  <a:pt x="717553" y="591845"/>
                </a:lnTo>
                <a:lnTo>
                  <a:pt x="624987" y="538130"/>
                </a:lnTo>
                <a:close/>
              </a:path>
              <a:path w="978534" h="985520">
                <a:moveTo>
                  <a:pt x="278071" y="677047"/>
                </a:moveTo>
                <a:lnTo>
                  <a:pt x="221861" y="677047"/>
                </a:lnTo>
                <a:lnTo>
                  <a:pt x="175789" y="851911"/>
                </a:lnTo>
                <a:lnTo>
                  <a:pt x="175104" y="862683"/>
                </a:lnTo>
                <a:lnTo>
                  <a:pt x="178551" y="872507"/>
                </a:lnTo>
                <a:lnTo>
                  <a:pt x="185434" y="880344"/>
                </a:lnTo>
                <a:lnTo>
                  <a:pt x="195056" y="885156"/>
                </a:lnTo>
                <a:lnTo>
                  <a:pt x="205779" y="885820"/>
                </a:lnTo>
                <a:lnTo>
                  <a:pt x="215579" y="882369"/>
                </a:lnTo>
                <a:lnTo>
                  <a:pt x="223415" y="875501"/>
                </a:lnTo>
                <a:lnTo>
                  <a:pt x="228248" y="865910"/>
                </a:lnTo>
                <a:lnTo>
                  <a:pt x="278071" y="677047"/>
                </a:lnTo>
                <a:close/>
              </a:path>
              <a:path w="978534" h="985520">
                <a:moveTo>
                  <a:pt x="29197" y="529973"/>
                </a:moveTo>
                <a:lnTo>
                  <a:pt x="26789" y="529973"/>
                </a:lnTo>
                <a:lnTo>
                  <a:pt x="18077" y="531404"/>
                </a:lnTo>
                <a:lnTo>
                  <a:pt x="10415" y="535475"/>
                </a:lnTo>
                <a:lnTo>
                  <a:pt x="4422" y="541856"/>
                </a:lnTo>
                <a:lnTo>
                  <a:pt x="716" y="550213"/>
                </a:lnTo>
                <a:lnTo>
                  <a:pt x="0" y="560981"/>
                </a:lnTo>
                <a:lnTo>
                  <a:pt x="3386" y="570805"/>
                </a:lnTo>
                <a:lnTo>
                  <a:pt x="10228" y="578645"/>
                </a:lnTo>
                <a:lnTo>
                  <a:pt x="19878" y="583458"/>
                </a:lnTo>
                <a:lnTo>
                  <a:pt x="194532" y="630253"/>
                </a:lnTo>
                <a:lnTo>
                  <a:pt x="72861" y="700680"/>
                </a:lnTo>
                <a:lnTo>
                  <a:pt x="64726" y="707872"/>
                </a:lnTo>
                <a:lnTo>
                  <a:pt x="60165" y="717232"/>
                </a:lnTo>
                <a:lnTo>
                  <a:pt x="59490" y="727608"/>
                </a:lnTo>
                <a:lnTo>
                  <a:pt x="63018" y="737851"/>
                </a:lnTo>
                <a:lnTo>
                  <a:pt x="70210" y="745968"/>
                </a:lnTo>
                <a:lnTo>
                  <a:pt x="79562" y="750533"/>
                </a:lnTo>
                <a:lnTo>
                  <a:pt x="89935" y="751220"/>
                </a:lnTo>
                <a:lnTo>
                  <a:pt x="100190" y="747704"/>
                </a:lnTo>
                <a:lnTo>
                  <a:pt x="221861" y="677047"/>
                </a:lnTo>
                <a:lnTo>
                  <a:pt x="278071" y="677047"/>
                </a:lnTo>
                <a:lnTo>
                  <a:pt x="288142" y="638870"/>
                </a:lnTo>
                <a:lnTo>
                  <a:pt x="369278" y="591845"/>
                </a:lnTo>
                <a:lnTo>
                  <a:pt x="260708" y="591845"/>
                </a:lnTo>
                <a:lnTo>
                  <a:pt x="33909" y="530968"/>
                </a:lnTo>
                <a:lnTo>
                  <a:pt x="31501" y="530235"/>
                </a:lnTo>
                <a:lnTo>
                  <a:pt x="29197" y="529973"/>
                </a:lnTo>
                <a:close/>
              </a:path>
              <a:path w="978534" h="985520">
                <a:moveTo>
                  <a:pt x="864677" y="677047"/>
                </a:moveTo>
                <a:lnTo>
                  <a:pt x="756505" y="677047"/>
                </a:lnTo>
                <a:lnTo>
                  <a:pt x="878176" y="747704"/>
                </a:lnTo>
                <a:lnTo>
                  <a:pt x="888446" y="751220"/>
                </a:lnTo>
                <a:lnTo>
                  <a:pt x="898843" y="750533"/>
                </a:lnTo>
                <a:lnTo>
                  <a:pt x="908200" y="745968"/>
                </a:lnTo>
                <a:lnTo>
                  <a:pt x="915348" y="737851"/>
                </a:lnTo>
                <a:lnTo>
                  <a:pt x="918875" y="727608"/>
                </a:lnTo>
                <a:lnTo>
                  <a:pt x="918201" y="717232"/>
                </a:lnTo>
                <a:lnTo>
                  <a:pt x="913640" y="707872"/>
                </a:lnTo>
                <a:lnTo>
                  <a:pt x="905505" y="700680"/>
                </a:lnTo>
                <a:lnTo>
                  <a:pt x="864677" y="677047"/>
                </a:lnTo>
                <a:close/>
              </a:path>
              <a:path w="978534" h="985520">
                <a:moveTo>
                  <a:pt x="369536" y="393286"/>
                </a:moveTo>
                <a:lnTo>
                  <a:pt x="260708" y="393286"/>
                </a:lnTo>
                <a:lnTo>
                  <a:pt x="431907" y="492560"/>
                </a:lnTo>
                <a:lnTo>
                  <a:pt x="260708" y="591845"/>
                </a:lnTo>
                <a:lnTo>
                  <a:pt x="369278" y="591845"/>
                </a:lnTo>
                <a:lnTo>
                  <a:pt x="461959" y="538130"/>
                </a:lnTo>
                <a:lnTo>
                  <a:pt x="624987" y="538130"/>
                </a:lnTo>
                <a:lnTo>
                  <a:pt x="546459" y="492560"/>
                </a:lnTo>
                <a:lnTo>
                  <a:pt x="624580" y="447232"/>
                </a:lnTo>
                <a:lnTo>
                  <a:pt x="516407" y="447232"/>
                </a:lnTo>
                <a:lnTo>
                  <a:pt x="516407" y="447002"/>
                </a:lnTo>
                <a:lnTo>
                  <a:pt x="462273" y="447002"/>
                </a:lnTo>
                <a:lnTo>
                  <a:pt x="369536" y="393286"/>
                </a:lnTo>
                <a:close/>
              </a:path>
              <a:path w="978534" h="985520">
                <a:moveTo>
                  <a:pt x="951577" y="529973"/>
                </a:moveTo>
                <a:lnTo>
                  <a:pt x="949378" y="529973"/>
                </a:lnTo>
                <a:lnTo>
                  <a:pt x="946970" y="530235"/>
                </a:lnTo>
                <a:lnTo>
                  <a:pt x="944457" y="530968"/>
                </a:lnTo>
                <a:lnTo>
                  <a:pt x="717553" y="591845"/>
                </a:lnTo>
                <a:lnTo>
                  <a:pt x="927184" y="591845"/>
                </a:lnTo>
                <a:lnTo>
                  <a:pt x="958488" y="583458"/>
                </a:lnTo>
                <a:lnTo>
                  <a:pt x="968183" y="578645"/>
                </a:lnTo>
                <a:lnTo>
                  <a:pt x="975032" y="570805"/>
                </a:lnTo>
                <a:lnTo>
                  <a:pt x="978425" y="560981"/>
                </a:lnTo>
                <a:lnTo>
                  <a:pt x="977754" y="550213"/>
                </a:lnTo>
                <a:lnTo>
                  <a:pt x="973959" y="541957"/>
                </a:lnTo>
                <a:lnTo>
                  <a:pt x="967886" y="535566"/>
                </a:lnTo>
                <a:lnTo>
                  <a:pt x="960203" y="531438"/>
                </a:lnTo>
                <a:lnTo>
                  <a:pt x="951577" y="529973"/>
                </a:lnTo>
                <a:close/>
              </a:path>
              <a:path w="978534" h="985520">
                <a:moveTo>
                  <a:pt x="89935" y="233911"/>
                </a:moveTo>
                <a:lnTo>
                  <a:pt x="79562" y="234598"/>
                </a:lnTo>
                <a:lnTo>
                  <a:pt x="70210" y="239163"/>
                </a:lnTo>
                <a:lnTo>
                  <a:pt x="63018" y="247280"/>
                </a:lnTo>
                <a:lnTo>
                  <a:pt x="59490" y="257523"/>
                </a:lnTo>
                <a:lnTo>
                  <a:pt x="60165" y="267900"/>
                </a:lnTo>
                <a:lnTo>
                  <a:pt x="64726" y="277259"/>
                </a:lnTo>
                <a:lnTo>
                  <a:pt x="72861" y="284452"/>
                </a:lnTo>
                <a:lnTo>
                  <a:pt x="194532" y="354879"/>
                </a:lnTo>
                <a:lnTo>
                  <a:pt x="19878" y="401673"/>
                </a:lnTo>
                <a:lnTo>
                  <a:pt x="10228" y="406485"/>
                </a:lnTo>
                <a:lnTo>
                  <a:pt x="3386" y="414322"/>
                </a:lnTo>
                <a:lnTo>
                  <a:pt x="0" y="424146"/>
                </a:lnTo>
                <a:lnTo>
                  <a:pt x="716" y="434918"/>
                </a:lnTo>
                <a:lnTo>
                  <a:pt x="4451" y="443174"/>
                </a:lnTo>
                <a:lnTo>
                  <a:pt x="10493" y="449566"/>
                </a:lnTo>
                <a:lnTo>
                  <a:pt x="18165" y="453694"/>
                </a:lnTo>
                <a:lnTo>
                  <a:pt x="26789" y="455158"/>
                </a:lnTo>
                <a:lnTo>
                  <a:pt x="28987" y="455158"/>
                </a:lnTo>
                <a:lnTo>
                  <a:pt x="31501" y="454897"/>
                </a:lnTo>
                <a:lnTo>
                  <a:pt x="33909" y="454164"/>
                </a:lnTo>
                <a:lnTo>
                  <a:pt x="260708" y="393286"/>
                </a:lnTo>
                <a:lnTo>
                  <a:pt x="369536" y="393286"/>
                </a:lnTo>
                <a:lnTo>
                  <a:pt x="288351" y="346261"/>
                </a:lnTo>
                <a:lnTo>
                  <a:pt x="278245" y="308084"/>
                </a:lnTo>
                <a:lnTo>
                  <a:pt x="221861" y="308084"/>
                </a:lnTo>
                <a:lnTo>
                  <a:pt x="100190" y="237427"/>
                </a:lnTo>
                <a:lnTo>
                  <a:pt x="89935" y="233911"/>
                </a:lnTo>
                <a:close/>
              </a:path>
              <a:path w="978534" h="985520">
                <a:moveTo>
                  <a:pt x="927184" y="393286"/>
                </a:moveTo>
                <a:lnTo>
                  <a:pt x="717553" y="393286"/>
                </a:lnTo>
                <a:lnTo>
                  <a:pt x="944457" y="454164"/>
                </a:lnTo>
                <a:lnTo>
                  <a:pt x="946970" y="454897"/>
                </a:lnTo>
                <a:lnTo>
                  <a:pt x="949064" y="455158"/>
                </a:lnTo>
                <a:lnTo>
                  <a:pt x="951577" y="455158"/>
                </a:lnTo>
                <a:lnTo>
                  <a:pt x="978425" y="424146"/>
                </a:lnTo>
                <a:lnTo>
                  <a:pt x="975032" y="414322"/>
                </a:lnTo>
                <a:lnTo>
                  <a:pt x="968183" y="406485"/>
                </a:lnTo>
                <a:lnTo>
                  <a:pt x="958488" y="401673"/>
                </a:lnTo>
                <a:lnTo>
                  <a:pt x="927184" y="393286"/>
                </a:lnTo>
                <a:close/>
              </a:path>
              <a:path w="978534" h="985520">
                <a:moveTo>
                  <a:pt x="772842" y="99077"/>
                </a:moveTo>
                <a:lnTo>
                  <a:pt x="763023" y="102526"/>
                </a:lnTo>
                <a:lnTo>
                  <a:pt x="755206" y="109394"/>
                </a:lnTo>
                <a:lnTo>
                  <a:pt x="750431" y="118980"/>
                </a:lnTo>
                <a:lnTo>
                  <a:pt x="690538" y="346020"/>
                </a:lnTo>
                <a:lnTo>
                  <a:pt x="516407" y="447232"/>
                </a:lnTo>
                <a:lnTo>
                  <a:pt x="624580" y="447232"/>
                </a:lnTo>
                <a:lnTo>
                  <a:pt x="717553" y="393286"/>
                </a:lnTo>
                <a:lnTo>
                  <a:pt x="927184" y="393286"/>
                </a:lnTo>
                <a:lnTo>
                  <a:pt x="783834" y="354879"/>
                </a:lnTo>
                <a:lnTo>
                  <a:pt x="865075" y="307854"/>
                </a:lnTo>
                <a:lnTo>
                  <a:pt x="756819" y="307854"/>
                </a:lnTo>
                <a:lnTo>
                  <a:pt x="802891" y="132990"/>
                </a:lnTo>
                <a:lnTo>
                  <a:pt x="803517" y="122218"/>
                </a:lnTo>
                <a:lnTo>
                  <a:pt x="800050" y="112394"/>
                </a:lnTo>
                <a:lnTo>
                  <a:pt x="793187" y="104557"/>
                </a:lnTo>
                <a:lnTo>
                  <a:pt x="783624" y="99745"/>
                </a:lnTo>
                <a:lnTo>
                  <a:pt x="772842" y="99077"/>
                </a:lnTo>
                <a:close/>
              </a:path>
              <a:path w="978534" h="985520">
                <a:moveTo>
                  <a:pt x="314960" y="20145"/>
                </a:moveTo>
                <a:lnTo>
                  <a:pt x="304750" y="22132"/>
                </a:lnTo>
                <a:lnTo>
                  <a:pt x="295786" y="28093"/>
                </a:lnTo>
                <a:lnTo>
                  <a:pt x="289837" y="37070"/>
                </a:lnTo>
                <a:lnTo>
                  <a:pt x="287854" y="47291"/>
                </a:lnTo>
                <a:lnTo>
                  <a:pt x="289837" y="57513"/>
                </a:lnTo>
                <a:lnTo>
                  <a:pt x="295786" y="66490"/>
                </a:lnTo>
                <a:lnTo>
                  <a:pt x="462273" y="232275"/>
                </a:lnTo>
                <a:lnTo>
                  <a:pt x="462273" y="447002"/>
                </a:lnTo>
                <a:lnTo>
                  <a:pt x="516407" y="447002"/>
                </a:lnTo>
                <a:lnTo>
                  <a:pt x="516407" y="232506"/>
                </a:lnTo>
                <a:lnTo>
                  <a:pt x="593315" y="155921"/>
                </a:lnTo>
                <a:lnTo>
                  <a:pt x="516407" y="155921"/>
                </a:lnTo>
                <a:lnTo>
                  <a:pt x="516407" y="155618"/>
                </a:lnTo>
                <a:lnTo>
                  <a:pt x="462273" y="155618"/>
                </a:lnTo>
                <a:lnTo>
                  <a:pt x="334214" y="28093"/>
                </a:lnTo>
                <a:lnTo>
                  <a:pt x="325191" y="22132"/>
                </a:lnTo>
                <a:lnTo>
                  <a:pt x="314960" y="20145"/>
                </a:lnTo>
                <a:close/>
              </a:path>
              <a:path w="978534" h="985520">
                <a:moveTo>
                  <a:pt x="205779" y="99273"/>
                </a:moveTo>
                <a:lnTo>
                  <a:pt x="195056" y="99976"/>
                </a:lnTo>
                <a:lnTo>
                  <a:pt x="185346" y="104787"/>
                </a:lnTo>
                <a:lnTo>
                  <a:pt x="178472" y="112624"/>
                </a:lnTo>
                <a:lnTo>
                  <a:pt x="175074" y="122448"/>
                </a:lnTo>
                <a:lnTo>
                  <a:pt x="175789" y="133221"/>
                </a:lnTo>
                <a:lnTo>
                  <a:pt x="221861" y="308084"/>
                </a:lnTo>
                <a:lnTo>
                  <a:pt x="278245" y="308084"/>
                </a:lnTo>
                <a:lnTo>
                  <a:pt x="228248" y="119211"/>
                </a:lnTo>
                <a:lnTo>
                  <a:pt x="223415" y="109523"/>
                </a:lnTo>
                <a:lnTo>
                  <a:pt x="215579" y="102667"/>
                </a:lnTo>
                <a:lnTo>
                  <a:pt x="205779" y="99273"/>
                </a:lnTo>
                <a:close/>
              </a:path>
              <a:path w="978534" h="985520">
                <a:moveTo>
                  <a:pt x="888446" y="233910"/>
                </a:moveTo>
                <a:lnTo>
                  <a:pt x="878176" y="237427"/>
                </a:lnTo>
                <a:lnTo>
                  <a:pt x="756819" y="307854"/>
                </a:lnTo>
                <a:lnTo>
                  <a:pt x="865075" y="307854"/>
                </a:lnTo>
                <a:lnTo>
                  <a:pt x="905505" y="284452"/>
                </a:lnTo>
                <a:lnTo>
                  <a:pt x="913640" y="277259"/>
                </a:lnTo>
                <a:lnTo>
                  <a:pt x="918201" y="267900"/>
                </a:lnTo>
                <a:lnTo>
                  <a:pt x="918875" y="257523"/>
                </a:lnTo>
                <a:lnTo>
                  <a:pt x="915348" y="247280"/>
                </a:lnTo>
                <a:lnTo>
                  <a:pt x="908200" y="239158"/>
                </a:lnTo>
                <a:lnTo>
                  <a:pt x="898843" y="234594"/>
                </a:lnTo>
                <a:lnTo>
                  <a:pt x="888446" y="233910"/>
                </a:lnTo>
                <a:close/>
              </a:path>
              <a:path w="978534" h="985520">
                <a:moveTo>
                  <a:pt x="663680" y="20376"/>
                </a:moveTo>
                <a:lnTo>
                  <a:pt x="653445" y="22363"/>
                </a:lnTo>
                <a:lnTo>
                  <a:pt x="644466" y="28323"/>
                </a:lnTo>
                <a:lnTo>
                  <a:pt x="516407" y="155921"/>
                </a:lnTo>
                <a:lnTo>
                  <a:pt x="593315" y="155921"/>
                </a:lnTo>
                <a:lnTo>
                  <a:pt x="682894" y="66720"/>
                </a:lnTo>
                <a:lnTo>
                  <a:pt x="688843" y="57743"/>
                </a:lnTo>
                <a:lnTo>
                  <a:pt x="690826" y="47522"/>
                </a:lnTo>
                <a:lnTo>
                  <a:pt x="688843" y="37300"/>
                </a:lnTo>
                <a:lnTo>
                  <a:pt x="682894" y="28323"/>
                </a:lnTo>
                <a:lnTo>
                  <a:pt x="673915" y="22363"/>
                </a:lnTo>
                <a:lnTo>
                  <a:pt x="663680" y="20376"/>
                </a:lnTo>
                <a:close/>
              </a:path>
              <a:path w="978534" h="985520">
                <a:moveTo>
                  <a:pt x="489288" y="0"/>
                </a:moveTo>
                <a:lnTo>
                  <a:pt x="478750" y="2119"/>
                </a:lnTo>
                <a:lnTo>
                  <a:pt x="470165" y="7909"/>
                </a:lnTo>
                <a:lnTo>
                  <a:pt x="464388" y="16516"/>
                </a:lnTo>
                <a:lnTo>
                  <a:pt x="462273" y="27088"/>
                </a:lnTo>
                <a:lnTo>
                  <a:pt x="462273" y="155618"/>
                </a:lnTo>
                <a:lnTo>
                  <a:pt x="516407" y="155618"/>
                </a:lnTo>
                <a:lnTo>
                  <a:pt x="516407" y="27088"/>
                </a:lnTo>
                <a:lnTo>
                  <a:pt x="514290" y="16516"/>
                </a:lnTo>
                <a:lnTo>
                  <a:pt x="508502" y="7909"/>
                </a:lnTo>
                <a:lnTo>
                  <a:pt x="499886" y="2119"/>
                </a:lnTo>
                <a:lnTo>
                  <a:pt x="48928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0" name="object 10"/>
          <p:cNvSpPr/>
          <p:nvPr/>
        </p:nvSpPr>
        <p:spPr>
          <a:xfrm>
            <a:off x="2330427" y="3464742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5" h="985520">
                <a:moveTo>
                  <a:pt x="516436" y="829514"/>
                </a:moveTo>
                <a:lnTo>
                  <a:pt x="462249" y="829514"/>
                </a:lnTo>
                <a:lnTo>
                  <a:pt x="462249" y="958044"/>
                </a:lnTo>
                <a:lnTo>
                  <a:pt x="464370" y="968615"/>
                </a:lnTo>
                <a:lnTo>
                  <a:pt x="470163" y="977222"/>
                </a:lnTo>
                <a:lnTo>
                  <a:pt x="478770" y="983012"/>
                </a:lnTo>
                <a:lnTo>
                  <a:pt x="489338" y="985132"/>
                </a:lnTo>
                <a:lnTo>
                  <a:pt x="499911" y="983012"/>
                </a:lnTo>
                <a:lnTo>
                  <a:pt x="508521" y="977222"/>
                </a:lnTo>
                <a:lnTo>
                  <a:pt x="514315" y="968615"/>
                </a:lnTo>
                <a:lnTo>
                  <a:pt x="516436" y="958044"/>
                </a:lnTo>
                <a:lnTo>
                  <a:pt x="516436" y="829514"/>
                </a:lnTo>
                <a:close/>
              </a:path>
              <a:path w="978535" h="985520">
                <a:moveTo>
                  <a:pt x="516436" y="538130"/>
                </a:moveTo>
                <a:lnTo>
                  <a:pt x="462019" y="538130"/>
                </a:lnTo>
                <a:lnTo>
                  <a:pt x="462019" y="752856"/>
                </a:lnTo>
                <a:lnTo>
                  <a:pt x="295783" y="918631"/>
                </a:lnTo>
                <a:lnTo>
                  <a:pt x="289823" y="927614"/>
                </a:lnTo>
                <a:lnTo>
                  <a:pt x="287836" y="937839"/>
                </a:lnTo>
                <a:lnTo>
                  <a:pt x="289823" y="948061"/>
                </a:lnTo>
                <a:lnTo>
                  <a:pt x="295783" y="957038"/>
                </a:lnTo>
                <a:lnTo>
                  <a:pt x="304760" y="962999"/>
                </a:lnTo>
                <a:lnTo>
                  <a:pt x="314982" y="964986"/>
                </a:lnTo>
                <a:lnTo>
                  <a:pt x="325203" y="962999"/>
                </a:lnTo>
                <a:lnTo>
                  <a:pt x="334180" y="957038"/>
                </a:lnTo>
                <a:lnTo>
                  <a:pt x="462249" y="829514"/>
                </a:lnTo>
                <a:lnTo>
                  <a:pt x="593413" y="829514"/>
                </a:lnTo>
                <a:lnTo>
                  <a:pt x="516436" y="752856"/>
                </a:lnTo>
                <a:lnTo>
                  <a:pt x="516436" y="538130"/>
                </a:lnTo>
                <a:close/>
              </a:path>
              <a:path w="978535" h="985520">
                <a:moveTo>
                  <a:pt x="593413" y="829514"/>
                </a:moveTo>
                <a:lnTo>
                  <a:pt x="516436" y="829514"/>
                </a:lnTo>
                <a:lnTo>
                  <a:pt x="644506" y="957038"/>
                </a:lnTo>
                <a:lnTo>
                  <a:pt x="653482" y="962999"/>
                </a:lnTo>
                <a:lnTo>
                  <a:pt x="663704" y="964986"/>
                </a:lnTo>
                <a:lnTo>
                  <a:pt x="673925" y="962999"/>
                </a:lnTo>
                <a:lnTo>
                  <a:pt x="682902" y="957038"/>
                </a:lnTo>
                <a:lnTo>
                  <a:pt x="688863" y="948061"/>
                </a:lnTo>
                <a:lnTo>
                  <a:pt x="690850" y="937839"/>
                </a:lnTo>
                <a:lnTo>
                  <a:pt x="688863" y="927614"/>
                </a:lnTo>
                <a:lnTo>
                  <a:pt x="682902" y="918631"/>
                </a:lnTo>
                <a:lnTo>
                  <a:pt x="593413" y="829514"/>
                </a:lnTo>
                <a:close/>
              </a:path>
              <a:path w="978535" h="985520">
                <a:moveTo>
                  <a:pt x="625007" y="538130"/>
                </a:moveTo>
                <a:lnTo>
                  <a:pt x="516436" y="538130"/>
                </a:lnTo>
                <a:lnTo>
                  <a:pt x="690295" y="638870"/>
                </a:lnTo>
                <a:lnTo>
                  <a:pt x="750178" y="865921"/>
                </a:lnTo>
                <a:lnTo>
                  <a:pt x="754989" y="875607"/>
                </a:lnTo>
                <a:lnTo>
                  <a:pt x="762827" y="882461"/>
                </a:lnTo>
                <a:lnTo>
                  <a:pt x="772651" y="885854"/>
                </a:lnTo>
                <a:lnTo>
                  <a:pt x="783423" y="885156"/>
                </a:lnTo>
                <a:lnTo>
                  <a:pt x="793102" y="880344"/>
                </a:lnTo>
                <a:lnTo>
                  <a:pt x="799930" y="872507"/>
                </a:lnTo>
                <a:lnTo>
                  <a:pt x="803295" y="862683"/>
                </a:lnTo>
                <a:lnTo>
                  <a:pt x="802585" y="851911"/>
                </a:lnTo>
                <a:lnTo>
                  <a:pt x="756565" y="677047"/>
                </a:lnTo>
                <a:lnTo>
                  <a:pt x="864734" y="677047"/>
                </a:lnTo>
                <a:lnTo>
                  <a:pt x="783884" y="630253"/>
                </a:lnTo>
                <a:lnTo>
                  <a:pt x="927217" y="591845"/>
                </a:lnTo>
                <a:lnTo>
                  <a:pt x="717613" y="591845"/>
                </a:lnTo>
                <a:lnTo>
                  <a:pt x="625007" y="538130"/>
                </a:lnTo>
                <a:close/>
              </a:path>
              <a:path w="978535" h="985520">
                <a:moveTo>
                  <a:pt x="278092" y="677047"/>
                </a:moveTo>
                <a:lnTo>
                  <a:pt x="221890" y="677047"/>
                </a:lnTo>
                <a:lnTo>
                  <a:pt x="175787" y="851911"/>
                </a:lnTo>
                <a:lnTo>
                  <a:pt x="175125" y="862683"/>
                </a:lnTo>
                <a:lnTo>
                  <a:pt x="178577" y="872507"/>
                </a:lnTo>
                <a:lnTo>
                  <a:pt x="185446" y="880344"/>
                </a:lnTo>
                <a:lnTo>
                  <a:pt x="195032" y="885156"/>
                </a:lnTo>
                <a:lnTo>
                  <a:pt x="205805" y="885820"/>
                </a:lnTo>
                <a:lnTo>
                  <a:pt x="215629" y="882371"/>
                </a:lnTo>
                <a:lnTo>
                  <a:pt x="223466" y="875505"/>
                </a:lnTo>
                <a:lnTo>
                  <a:pt x="228277" y="865921"/>
                </a:lnTo>
                <a:lnTo>
                  <a:pt x="278092" y="677047"/>
                </a:lnTo>
                <a:close/>
              </a:path>
              <a:path w="978535" h="985520">
                <a:moveTo>
                  <a:pt x="29257" y="529973"/>
                </a:moveTo>
                <a:lnTo>
                  <a:pt x="26786" y="529973"/>
                </a:lnTo>
                <a:lnTo>
                  <a:pt x="18071" y="531404"/>
                </a:lnTo>
                <a:lnTo>
                  <a:pt x="10419" y="535475"/>
                </a:lnTo>
                <a:lnTo>
                  <a:pt x="4430" y="541856"/>
                </a:lnTo>
                <a:lnTo>
                  <a:pt x="703" y="550213"/>
                </a:lnTo>
                <a:lnTo>
                  <a:pt x="0" y="560981"/>
                </a:lnTo>
                <a:lnTo>
                  <a:pt x="3390" y="570805"/>
                </a:lnTo>
                <a:lnTo>
                  <a:pt x="10246" y="578645"/>
                </a:lnTo>
                <a:lnTo>
                  <a:pt x="19938" y="583458"/>
                </a:lnTo>
                <a:lnTo>
                  <a:pt x="194572" y="630253"/>
                </a:lnTo>
                <a:lnTo>
                  <a:pt x="72889" y="700680"/>
                </a:lnTo>
                <a:lnTo>
                  <a:pt x="64772" y="707872"/>
                </a:lnTo>
                <a:lnTo>
                  <a:pt x="60208" y="717232"/>
                </a:lnTo>
                <a:lnTo>
                  <a:pt x="59521" y="727608"/>
                </a:lnTo>
                <a:lnTo>
                  <a:pt x="63036" y="737851"/>
                </a:lnTo>
                <a:lnTo>
                  <a:pt x="70230" y="745968"/>
                </a:lnTo>
                <a:lnTo>
                  <a:pt x="79593" y="750533"/>
                </a:lnTo>
                <a:lnTo>
                  <a:pt x="89974" y="751220"/>
                </a:lnTo>
                <a:lnTo>
                  <a:pt x="100218" y="747704"/>
                </a:lnTo>
                <a:lnTo>
                  <a:pt x="221890" y="677047"/>
                </a:lnTo>
                <a:lnTo>
                  <a:pt x="278092" y="677047"/>
                </a:lnTo>
                <a:lnTo>
                  <a:pt x="288160" y="638870"/>
                </a:lnTo>
                <a:lnTo>
                  <a:pt x="369316" y="591845"/>
                </a:lnTo>
                <a:lnTo>
                  <a:pt x="260758" y="591845"/>
                </a:lnTo>
                <a:lnTo>
                  <a:pt x="33948" y="530968"/>
                </a:lnTo>
                <a:lnTo>
                  <a:pt x="31488" y="530235"/>
                </a:lnTo>
                <a:lnTo>
                  <a:pt x="29257" y="529973"/>
                </a:lnTo>
                <a:close/>
              </a:path>
              <a:path w="978535" h="985520">
                <a:moveTo>
                  <a:pt x="864734" y="677047"/>
                </a:moveTo>
                <a:lnTo>
                  <a:pt x="756565" y="677047"/>
                </a:lnTo>
                <a:lnTo>
                  <a:pt x="878247" y="747704"/>
                </a:lnTo>
                <a:lnTo>
                  <a:pt x="888484" y="751220"/>
                </a:lnTo>
                <a:lnTo>
                  <a:pt x="898859" y="750533"/>
                </a:lnTo>
                <a:lnTo>
                  <a:pt x="908221" y="745968"/>
                </a:lnTo>
                <a:lnTo>
                  <a:pt x="915419" y="737851"/>
                </a:lnTo>
                <a:lnTo>
                  <a:pt x="918934" y="727608"/>
                </a:lnTo>
                <a:lnTo>
                  <a:pt x="918247" y="717232"/>
                </a:lnTo>
                <a:lnTo>
                  <a:pt x="913683" y="707872"/>
                </a:lnTo>
                <a:lnTo>
                  <a:pt x="905566" y="700680"/>
                </a:lnTo>
                <a:lnTo>
                  <a:pt x="864734" y="677047"/>
                </a:lnTo>
                <a:close/>
              </a:path>
              <a:path w="978535" h="985520">
                <a:moveTo>
                  <a:pt x="369546" y="393286"/>
                </a:moveTo>
                <a:lnTo>
                  <a:pt x="260758" y="393286"/>
                </a:lnTo>
                <a:lnTo>
                  <a:pt x="431926" y="492560"/>
                </a:lnTo>
                <a:lnTo>
                  <a:pt x="260758" y="591845"/>
                </a:lnTo>
                <a:lnTo>
                  <a:pt x="369316" y="591845"/>
                </a:lnTo>
                <a:lnTo>
                  <a:pt x="462019" y="538130"/>
                </a:lnTo>
                <a:lnTo>
                  <a:pt x="625007" y="538130"/>
                </a:lnTo>
                <a:lnTo>
                  <a:pt x="546446" y="492560"/>
                </a:lnTo>
                <a:lnTo>
                  <a:pt x="624600" y="447232"/>
                </a:lnTo>
                <a:lnTo>
                  <a:pt x="516436" y="447232"/>
                </a:lnTo>
                <a:lnTo>
                  <a:pt x="516436" y="447002"/>
                </a:lnTo>
                <a:lnTo>
                  <a:pt x="462249" y="447002"/>
                </a:lnTo>
                <a:lnTo>
                  <a:pt x="369546" y="393286"/>
                </a:lnTo>
                <a:close/>
              </a:path>
              <a:path w="978535" h="985520">
                <a:moveTo>
                  <a:pt x="951585" y="529973"/>
                </a:moveTo>
                <a:lnTo>
                  <a:pt x="949376" y="529973"/>
                </a:lnTo>
                <a:lnTo>
                  <a:pt x="946968" y="530235"/>
                </a:lnTo>
                <a:lnTo>
                  <a:pt x="944507" y="530968"/>
                </a:lnTo>
                <a:lnTo>
                  <a:pt x="717613" y="591845"/>
                </a:lnTo>
                <a:lnTo>
                  <a:pt x="927217" y="591845"/>
                </a:lnTo>
                <a:lnTo>
                  <a:pt x="958517" y="583458"/>
                </a:lnTo>
                <a:lnTo>
                  <a:pt x="968204" y="578645"/>
                </a:lnTo>
                <a:lnTo>
                  <a:pt x="975061" y="570805"/>
                </a:lnTo>
                <a:lnTo>
                  <a:pt x="978454" y="560981"/>
                </a:lnTo>
                <a:lnTo>
                  <a:pt x="977752" y="550213"/>
                </a:lnTo>
                <a:lnTo>
                  <a:pt x="973979" y="541957"/>
                </a:lnTo>
                <a:lnTo>
                  <a:pt x="967904" y="535566"/>
                </a:lnTo>
                <a:lnTo>
                  <a:pt x="960212" y="531438"/>
                </a:lnTo>
                <a:lnTo>
                  <a:pt x="951585" y="529973"/>
                </a:lnTo>
                <a:close/>
              </a:path>
              <a:path w="978535" h="985520">
                <a:moveTo>
                  <a:pt x="89974" y="233910"/>
                </a:moveTo>
                <a:lnTo>
                  <a:pt x="79593" y="234594"/>
                </a:lnTo>
                <a:lnTo>
                  <a:pt x="70230" y="239158"/>
                </a:lnTo>
                <a:lnTo>
                  <a:pt x="63036" y="247280"/>
                </a:lnTo>
                <a:lnTo>
                  <a:pt x="59521" y="257523"/>
                </a:lnTo>
                <a:lnTo>
                  <a:pt x="60208" y="267900"/>
                </a:lnTo>
                <a:lnTo>
                  <a:pt x="64772" y="277259"/>
                </a:lnTo>
                <a:lnTo>
                  <a:pt x="72889" y="284452"/>
                </a:lnTo>
                <a:lnTo>
                  <a:pt x="194572" y="354879"/>
                </a:lnTo>
                <a:lnTo>
                  <a:pt x="19938" y="401673"/>
                </a:lnTo>
                <a:lnTo>
                  <a:pt x="10246" y="406485"/>
                </a:lnTo>
                <a:lnTo>
                  <a:pt x="3390" y="414322"/>
                </a:lnTo>
                <a:lnTo>
                  <a:pt x="0" y="424146"/>
                </a:lnTo>
                <a:lnTo>
                  <a:pt x="703" y="434918"/>
                </a:lnTo>
                <a:lnTo>
                  <a:pt x="4464" y="443170"/>
                </a:lnTo>
                <a:lnTo>
                  <a:pt x="10509" y="449562"/>
                </a:lnTo>
                <a:lnTo>
                  <a:pt x="18173" y="453692"/>
                </a:lnTo>
                <a:lnTo>
                  <a:pt x="26786" y="455158"/>
                </a:lnTo>
                <a:lnTo>
                  <a:pt x="29006" y="455158"/>
                </a:lnTo>
                <a:lnTo>
                  <a:pt x="31488" y="454897"/>
                </a:lnTo>
                <a:lnTo>
                  <a:pt x="33948" y="454164"/>
                </a:lnTo>
                <a:lnTo>
                  <a:pt x="260758" y="393286"/>
                </a:lnTo>
                <a:lnTo>
                  <a:pt x="369546" y="393286"/>
                </a:lnTo>
                <a:lnTo>
                  <a:pt x="288391" y="346261"/>
                </a:lnTo>
                <a:lnTo>
                  <a:pt x="278283" y="308084"/>
                </a:lnTo>
                <a:lnTo>
                  <a:pt x="221890" y="308084"/>
                </a:lnTo>
                <a:lnTo>
                  <a:pt x="100218" y="237427"/>
                </a:lnTo>
                <a:lnTo>
                  <a:pt x="89974" y="233910"/>
                </a:lnTo>
                <a:close/>
              </a:path>
              <a:path w="978535" h="985520">
                <a:moveTo>
                  <a:pt x="927217" y="393286"/>
                </a:moveTo>
                <a:lnTo>
                  <a:pt x="717613" y="393286"/>
                </a:lnTo>
                <a:lnTo>
                  <a:pt x="944507" y="454164"/>
                </a:lnTo>
                <a:lnTo>
                  <a:pt x="946968" y="454897"/>
                </a:lnTo>
                <a:lnTo>
                  <a:pt x="949125" y="455158"/>
                </a:lnTo>
                <a:lnTo>
                  <a:pt x="951585" y="455158"/>
                </a:lnTo>
                <a:lnTo>
                  <a:pt x="978454" y="424146"/>
                </a:lnTo>
                <a:lnTo>
                  <a:pt x="975061" y="414322"/>
                </a:lnTo>
                <a:lnTo>
                  <a:pt x="968204" y="406485"/>
                </a:lnTo>
                <a:lnTo>
                  <a:pt x="958517" y="401673"/>
                </a:lnTo>
                <a:lnTo>
                  <a:pt x="927217" y="393286"/>
                </a:lnTo>
                <a:close/>
              </a:path>
              <a:path w="978535" h="985520">
                <a:moveTo>
                  <a:pt x="772881" y="99077"/>
                </a:moveTo>
                <a:lnTo>
                  <a:pt x="763057" y="102526"/>
                </a:lnTo>
                <a:lnTo>
                  <a:pt x="755220" y="109394"/>
                </a:lnTo>
                <a:lnTo>
                  <a:pt x="750408" y="118980"/>
                </a:lnTo>
                <a:lnTo>
                  <a:pt x="690525" y="346020"/>
                </a:lnTo>
                <a:lnTo>
                  <a:pt x="516436" y="447232"/>
                </a:lnTo>
                <a:lnTo>
                  <a:pt x="624600" y="447232"/>
                </a:lnTo>
                <a:lnTo>
                  <a:pt x="717613" y="393286"/>
                </a:lnTo>
                <a:lnTo>
                  <a:pt x="927217" y="393286"/>
                </a:lnTo>
                <a:lnTo>
                  <a:pt x="783884" y="354879"/>
                </a:lnTo>
                <a:lnTo>
                  <a:pt x="865132" y="307854"/>
                </a:lnTo>
                <a:lnTo>
                  <a:pt x="756795" y="307854"/>
                </a:lnTo>
                <a:lnTo>
                  <a:pt x="802899" y="132990"/>
                </a:lnTo>
                <a:lnTo>
                  <a:pt x="803561" y="122218"/>
                </a:lnTo>
                <a:lnTo>
                  <a:pt x="800108" y="112394"/>
                </a:lnTo>
                <a:lnTo>
                  <a:pt x="793239" y="104557"/>
                </a:lnTo>
                <a:lnTo>
                  <a:pt x="783653" y="99745"/>
                </a:lnTo>
                <a:lnTo>
                  <a:pt x="772881" y="99077"/>
                </a:lnTo>
                <a:close/>
              </a:path>
              <a:path w="978535" h="985520">
                <a:moveTo>
                  <a:pt x="314982" y="20143"/>
                </a:moveTo>
                <a:lnTo>
                  <a:pt x="304760" y="22128"/>
                </a:lnTo>
                <a:lnTo>
                  <a:pt x="295783" y="28082"/>
                </a:lnTo>
                <a:lnTo>
                  <a:pt x="289823" y="37065"/>
                </a:lnTo>
                <a:lnTo>
                  <a:pt x="287836" y="47290"/>
                </a:lnTo>
                <a:lnTo>
                  <a:pt x="289823" y="57513"/>
                </a:lnTo>
                <a:lnTo>
                  <a:pt x="295783" y="66490"/>
                </a:lnTo>
                <a:lnTo>
                  <a:pt x="462249" y="232275"/>
                </a:lnTo>
                <a:lnTo>
                  <a:pt x="462249" y="447002"/>
                </a:lnTo>
                <a:lnTo>
                  <a:pt x="516436" y="447002"/>
                </a:lnTo>
                <a:lnTo>
                  <a:pt x="516436" y="232506"/>
                </a:lnTo>
                <a:lnTo>
                  <a:pt x="593335" y="155921"/>
                </a:lnTo>
                <a:lnTo>
                  <a:pt x="516436" y="155921"/>
                </a:lnTo>
                <a:lnTo>
                  <a:pt x="516436" y="155618"/>
                </a:lnTo>
                <a:lnTo>
                  <a:pt x="462249" y="155618"/>
                </a:lnTo>
                <a:lnTo>
                  <a:pt x="334180" y="28082"/>
                </a:lnTo>
                <a:lnTo>
                  <a:pt x="325203" y="22128"/>
                </a:lnTo>
                <a:lnTo>
                  <a:pt x="314982" y="20143"/>
                </a:lnTo>
                <a:close/>
              </a:path>
              <a:path w="978535" h="985520">
                <a:moveTo>
                  <a:pt x="205805" y="99272"/>
                </a:moveTo>
                <a:lnTo>
                  <a:pt x="195032" y="99976"/>
                </a:lnTo>
                <a:lnTo>
                  <a:pt x="185340" y="104787"/>
                </a:lnTo>
                <a:lnTo>
                  <a:pt x="178483" y="112624"/>
                </a:lnTo>
                <a:lnTo>
                  <a:pt x="175089" y="122448"/>
                </a:lnTo>
                <a:lnTo>
                  <a:pt x="175787" y="133221"/>
                </a:lnTo>
                <a:lnTo>
                  <a:pt x="221890" y="308084"/>
                </a:lnTo>
                <a:lnTo>
                  <a:pt x="278283" y="308084"/>
                </a:lnTo>
                <a:lnTo>
                  <a:pt x="228277" y="119211"/>
                </a:lnTo>
                <a:lnTo>
                  <a:pt x="223466" y="109519"/>
                </a:lnTo>
                <a:lnTo>
                  <a:pt x="215629" y="102663"/>
                </a:lnTo>
                <a:lnTo>
                  <a:pt x="205805" y="99272"/>
                </a:lnTo>
                <a:close/>
              </a:path>
              <a:path w="978535" h="985520">
                <a:moveTo>
                  <a:pt x="888484" y="233910"/>
                </a:moveTo>
                <a:lnTo>
                  <a:pt x="878247" y="237427"/>
                </a:lnTo>
                <a:lnTo>
                  <a:pt x="756795" y="307854"/>
                </a:lnTo>
                <a:lnTo>
                  <a:pt x="865132" y="307854"/>
                </a:lnTo>
                <a:lnTo>
                  <a:pt x="905566" y="284452"/>
                </a:lnTo>
                <a:lnTo>
                  <a:pt x="913683" y="277259"/>
                </a:lnTo>
                <a:lnTo>
                  <a:pt x="918247" y="267900"/>
                </a:lnTo>
                <a:lnTo>
                  <a:pt x="918934" y="257523"/>
                </a:lnTo>
                <a:lnTo>
                  <a:pt x="915419" y="247280"/>
                </a:lnTo>
                <a:lnTo>
                  <a:pt x="908221" y="239158"/>
                </a:lnTo>
                <a:lnTo>
                  <a:pt x="898859" y="234594"/>
                </a:lnTo>
                <a:lnTo>
                  <a:pt x="888484" y="233910"/>
                </a:lnTo>
                <a:close/>
              </a:path>
              <a:path w="978535" h="985520">
                <a:moveTo>
                  <a:pt x="663704" y="20373"/>
                </a:moveTo>
                <a:lnTo>
                  <a:pt x="653482" y="22358"/>
                </a:lnTo>
                <a:lnTo>
                  <a:pt x="644506" y="28313"/>
                </a:lnTo>
                <a:lnTo>
                  <a:pt x="516436" y="155921"/>
                </a:lnTo>
                <a:lnTo>
                  <a:pt x="593335" y="155921"/>
                </a:lnTo>
                <a:lnTo>
                  <a:pt x="682902" y="66720"/>
                </a:lnTo>
                <a:lnTo>
                  <a:pt x="688863" y="57743"/>
                </a:lnTo>
                <a:lnTo>
                  <a:pt x="690850" y="47520"/>
                </a:lnTo>
                <a:lnTo>
                  <a:pt x="688863" y="37296"/>
                </a:lnTo>
                <a:lnTo>
                  <a:pt x="682902" y="28313"/>
                </a:lnTo>
                <a:lnTo>
                  <a:pt x="673925" y="22358"/>
                </a:lnTo>
                <a:lnTo>
                  <a:pt x="663704" y="20373"/>
                </a:lnTo>
                <a:close/>
              </a:path>
              <a:path w="978535" h="985520">
                <a:moveTo>
                  <a:pt x="489338" y="0"/>
                </a:moveTo>
                <a:lnTo>
                  <a:pt x="478770" y="2119"/>
                </a:lnTo>
                <a:lnTo>
                  <a:pt x="470163" y="7909"/>
                </a:lnTo>
                <a:lnTo>
                  <a:pt x="464370" y="16516"/>
                </a:lnTo>
                <a:lnTo>
                  <a:pt x="462249" y="27088"/>
                </a:lnTo>
                <a:lnTo>
                  <a:pt x="462249" y="155618"/>
                </a:lnTo>
                <a:lnTo>
                  <a:pt x="516436" y="155618"/>
                </a:lnTo>
                <a:lnTo>
                  <a:pt x="516436" y="27088"/>
                </a:lnTo>
                <a:lnTo>
                  <a:pt x="514315" y="16516"/>
                </a:lnTo>
                <a:lnTo>
                  <a:pt x="508521" y="7909"/>
                </a:lnTo>
                <a:lnTo>
                  <a:pt x="499911" y="2119"/>
                </a:lnTo>
                <a:lnTo>
                  <a:pt x="48933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1" name="object 11"/>
          <p:cNvSpPr/>
          <p:nvPr/>
        </p:nvSpPr>
        <p:spPr>
          <a:xfrm>
            <a:off x="2043964" y="5075833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5" h="985520">
                <a:moveTo>
                  <a:pt x="516430" y="829524"/>
                </a:moveTo>
                <a:lnTo>
                  <a:pt x="462254" y="829524"/>
                </a:lnTo>
                <a:lnTo>
                  <a:pt x="462254" y="958054"/>
                </a:lnTo>
                <a:lnTo>
                  <a:pt x="464373" y="968621"/>
                </a:lnTo>
                <a:lnTo>
                  <a:pt x="470163" y="977229"/>
                </a:lnTo>
                <a:lnTo>
                  <a:pt x="478770" y="983021"/>
                </a:lnTo>
                <a:lnTo>
                  <a:pt x="489342" y="985142"/>
                </a:lnTo>
                <a:lnTo>
                  <a:pt x="499913" y="983021"/>
                </a:lnTo>
                <a:lnTo>
                  <a:pt x="508521" y="977229"/>
                </a:lnTo>
                <a:lnTo>
                  <a:pt x="514311" y="968621"/>
                </a:lnTo>
                <a:lnTo>
                  <a:pt x="516430" y="958054"/>
                </a:lnTo>
                <a:lnTo>
                  <a:pt x="516430" y="829524"/>
                </a:lnTo>
                <a:close/>
              </a:path>
              <a:path w="978535" h="985520">
                <a:moveTo>
                  <a:pt x="516430" y="538130"/>
                </a:moveTo>
                <a:lnTo>
                  <a:pt x="462023" y="538130"/>
                </a:lnTo>
                <a:lnTo>
                  <a:pt x="462023" y="752867"/>
                </a:lnTo>
                <a:lnTo>
                  <a:pt x="295777" y="918642"/>
                </a:lnTo>
                <a:lnTo>
                  <a:pt x="289822" y="927625"/>
                </a:lnTo>
                <a:lnTo>
                  <a:pt x="287838" y="937849"/>
                </a:lnTo>
                <a:lnTo>
                  <a:pt x="289822" y="948072"/>
                </a:lnTo>
                <a:lnTo>
                  <a:pt x="295777" y="957049"/>
                </a:lnTo>
                <a:lnTo>
                  <a:pt x="304754" y="963004"/>
                </a:lnTo>
                <a:lnTo>
                  <a:pt x="314977" y="964988"/>
                </a:lnTo>
                <a:lnTo>
                  <a:pt x="325201" y="963004"/>
                </a:lnTo>
                <a:lnTo>
                  <a:pt x="334184" y="957049"/>
                </a:lnTo>
                <a:lnTo>
                  <a:pt x="462254" y="829524"/>
                </a:lnTo>
                <a:lnTo>
                  <a:pt x="593412" y="829524"/>
                </a:lnTo>
                <a:lnTo>
                  <a:pt x="516430" y="752867"/>
                </a:lnTo>
                <a:lnTo>
                  <a:pt x="516430" y="538130"/>
                </a:lnTo>
                <a:close/>
              </a:path>
              <a:path w="978535" h="985520">
                <a:moveTo>
                  <a:pt x="593412" y="829524"/>
                </a:moveTo>
                <a:lnTo>
                  <a:pt x="516430" y="829524"/>
                </a:lnTo>
                <a:lnTo>
                  <a:pt x="644500" y="957049"/>
                </a:lnTo>
                <a:lnTo>
                  <a:pt x="653476" y="963004"/>
                </a:lnTo>
                <a:lnTo>
                  <a:pt x="663699" y="964988"/>
                </a:lnTo>
                <a:lnTo>
                  <a:pt x="673924" y="963004"/>
                </a:lnTo>
                <a:lnTo>
                  <a:pt x="682907" y="957049"/>
                </a:lnTo>
                <a:lnTo>
                  <a:pt x="688861" y="948072"/>
                </a:lnTo>
                <a:lnTo>
                  <a:pt x="690846" y="937849"/>
                </a:lnTo>
                <a:lnTo>
                  <a:pt x="688861" y="927625"/>
                </a:lnTo>
                <a:lnTo>
                  <a:pt x="682907" y="918642"/>
                </a:lnTo>
                <a:lnTo>
                  <a:pt x="593412" y="829524"/>
                </a:lnTo>
                <a:close/>
              </a:path>
              <a:path w="978535" h="985520">
                <a:moveTo>
                  <a:pt x="624994" y="538130"/>
                </a:moveTo>
                <a:lnTo>
                  <a:pt x="516430" y="538130"/>
                </a:lnTo>
                <a:lnTo>
                  <a:pt x="690289" y="638881"/>
                </a:lnTo>
                <a:lnTo>
                  <a:pt x="750172" y="865921"/>
                </a:lnTo>
                <a:lnTo>
                  <a:pt x="754985" y="875613"/>
                </a:lnTo>
                <a:lnTo>
                  <a:pt x="762824" y="882470"/>
                </a:lnTo>
                <a:lnTo>
                  <a:pt x="772649" y="885864"/>
                </a:lnTo>
                <a:lnTo>
                  <a:pt x="783417" y="885166"/>
                </a:lnTo>
                <a:lnTo>
                  <a:pt x="793097" y="880353"/>
                </a:lnTo>
                <a:lnTo>
                  <a:pt x="799929" y="872514"/>
                </a:lnTo>
                <a:lnTo>
                  <a:pt x="803298" y="862689"/>
                </a:lnTo>
                <a:lnTo>
                  <a:pt x="802589" y="851921"/>
                </a:lnTo>
                <a:lnTo>
                  <a:pt x="756559" y="677057"/>
                </a:lnTo>
                <a:lnTo>
                  <a:pt x="864740" y="677057"/>
                </a:lnTo>
                <a:lnTo>
                  <a:pt x="783877" y="630263"/>
                </a:lnTo>
                <a:lnTo>
                  <a:pt x="927211" y="591856"/>
                </a:lnTo>
                <a:lnTo>
                  <a:pt x="717618" y="591856"/>
                </a:lnTo>
                <a:lnTo>
                  <a:pt x="624994" y="538130"/>
                </a:lnTo>
                <a:close/>
              </a:path>
              <a:path w="978535" h="985520">
                <a:moveTo>
                  <a:pt x="278087" y="677057"/>
                </a:moveTo>
                <a:lnTo>
                  <a:pt x="221895" y="677057"/>
                </a:lnTo>
                <a:lnTo>
                  <a:pt x="175791" y="851921"/>
                </a:lnTo>
                <a:lnTo>
                  <a:pt x="175127" y="862689"/>
                </a:lnTo>
                <a:lnTo>
                  <a:pt x="178577" y="872514"/>
                </a:lnTo>
                <a:lnTo>
                  <a:pt x="185442" y="880353"/>
                </a:lnTo>
                <a:lnTo>
                  <a:pt x="195026" y="885166"/>
                </a:lnTo>
                <a:lnTo>
                  <a:pt x="205799" y="885830"/>
                </a:lnTo>
                <a:lnTo>
                  <a:pt x="215624" y="882380"/>
                </a:lnTo>
                <a:lnTo>
                  <a:pt x="223464" y="875511"/>
                </a:lnTo>
                <a:lnTo>
                  <a:pt x="228282" y="865921"/>
                </a:lnTo>
                <a:lnTo>
                  <a:pt x="278087" y="677057"/>
                </a:lnTo>
                <a:close/>
              </a:path>
              <a:path w="978535" h="985520">
                <a:moveTo>
                  <a:pt x="29251" y="529973"/>
                </a:moveTo>
                <a:lnTo>
                  <a:pt x="26791" y="529973"/>
                </a:lnTo>
                <a:lnTo>
                  <a:pt x="18071" y="531404"/>
                </a:lnTo>
                <a:lnTo>
                  <a:pt x="10418" y="535475"/>
                </a:lnTo>
                <a:lnTo>
                  <a:pt x="4428" y="541856"/>
                </a:lnTo>
                <a:lnTo>
                  <a:pt x="697" y="550213"/>
                </a:lnTo>
                <a:lnTo>
                  <a:pt x="0" y="560986"/>
                </a:lnTo>
                <a:lnTo>
                  <a:pt x="3393" y="570811"/>
                </a:lnTo>
                <a:lnTo>
                  <a:pt x="10250" y="578651"/>
                </a:lnTo>
                <a:lnTo>
                  <a:pt x="19943" y="583469"/>
                </a:lnTo>
                <a:lnTo>
                  <a:pt x="194566" y="630263"/>
                </a:lnTo>
                <a:lnTo>
                  <a:pt x="72894" y="700680"/>
                </a:lnTo>
                <a:lnTo>
                  <a:pt x="64772" y="707873"/>
                </a:lnTo>
                <a:lnTo>
                  <a:pt x="60208" y="717236"/>
                </a:lnTo>
                <a:lnTo>
                  <a:pt x="59524" y="727613"/>
                </a:lnTo>
                <a:lnTo>
                  <a:pt x="63041" y="737851"/>
                </a:lnTo>
                <a:lnTo>
                  <a:pt x="70233" y="745973"/>
                </a:lnTo>
                <a:lnTo>
                  <a:pt x="79593" y="750537"/>
                </a:lnTo>
                <a:lnTo>
                  <a:pt x="89969" y="751221"/>
                </a:lnTo>
                <a:lnTo>
                  <a:pt x="100212" y="747704"/>
                </a:lnTo>
                <a:lnTo>
                  <a:pt x="221895" y="677057"/>
                </a:lnTo>
                <a:lnTo>
                  <a:pt x="278087" y="677057"/>
                </a:lnTo>
                <a:lnTo>
                  <a:pt x="288154" y="638881"/>
                </a:lnTo>
                <a:lnTo>
                  <a:pt x="369306" y="591856"/>
                </a:lnTo>
                <a:lnTo>
                  <a:pt x="260763" y="591856"/>
                </a:lnTo>
                <a:lnTo>
                  <a:pt x="33942" y="530978"/>
                </a:lnTo>
                <a:lnTo>
                  <a:pt x="31482" y="530235"/>
                </a:lnTo>
                <a:lnTo>
                  <a:pt x="29251" y="529973"/>
                </a:lnTo>
                <a:close/>
              </a:path>
              <a:path w="978535" h="985520">
                <a:moveTo>
                  <a:pt x="864740" y="677057"/>
                </a:moveTo>
                <a:lnTo>
                  <a:pt x="756559" y="677057"/>
                </a:lnTo>
                <a:lnTo>
                  <a:pt x="878241" y="747704"/>
                </a:lnTo>
                <a:lnTo>
                  <a:pt x="888480" y="751221"/>
                </a:lnTo>
                <a:lnTo>
                  <a:pt x="898857" y="750537"/>
                </a:lnTo>
                <a:lnTo>
                  <a:pt x="908219" y="745973"/>
                </a:lnTo>
                <a:lnTo>
                  <a:pt x="915413" y="737851"/>
                </a:lnTo>
                <a:lnTo>
                  <a:pt x="918930" y="727613"/>
                </a:lnTo>
                <a:lnTo>
                  <a:pt x="918245" y="717236"/>
                </a:lnTo>
                <a:lnTo>
                  <a:pt x="913681" y="707873"/>
                </a:lnTo>
                <a:lnTo>
                  <a:pt x="905560" y="700680"/>
                </a:lnTo>
                <a:lnTo>
                  <a:pt x="864740" y="677057"/>
                </a:lnTo>
                <a:close/>
              </a:path>
              <a:path w="978535" h="985520">
                <a:moveTo>
                  <a:pt x="369537" y="393286"/>
                </a:moveTo>
                <a:lnTo>
                  <a:pt x="260763" y="393286"/>
                </a:lnTo>
                <a:lnTo>
                  <a:pt x="431930" y="492571"/>
                </a:lnTo>
                <a:lnTo>
                  <a:pt x="260763" y="591856"/>
                </a:lnTo>
                <a:lnTo>
                  <a:pt x="369306" y="591856"/>
                </a:lnTo>
                <a:lnTo>
                  <a:pt x="462023" y="538130"/>
                </a:lnTo>
                <a:lnTo>
                  <a:pt x="624994" y="538130"/>
                </a:lnTo>
                <a:lnTo>
                  <a:pt x="546450" y="492571"/>
                </a:lnTo>
                <a:lnTo>
                  <a:pt x="624597" y="447242"/>
                </a:lnTo>
                <a:lnTo>
                  <a:pt x="516430" y="447242"/>
                </a:lnTo>
                <a:lnTo>
                  <a:pt x="516430" y="447012"/>
                </a:lnTo>
                <a:lnTo>
                  <a:pt x="462254" y="447012"/>
                </a:lnTo>
                <a:lnTo>
                  <a:pt x="369537" y="393286"/>
                </a:lnTo>
                <a:close/>
              </a:path>
              <a:path w="978535" h="985520">
                <a:moveTo>
                  <a:pt x="951590" y="529973"/>
                </a:moveTo>
                <a:lnTo>
                  <a:pt x="949370" y="529973"/>
                </a:lnTo>
                <a:lnTo>
                  <a:pt x="946972" y="530235"/>
                </a:lnTo>
                <a:lnTo>
                  <a:pt x="944501" y="530978"/>
                </a:lnTo>
                <a:lnTo>
                  <a:pt x="717618" y="591856"/>
                </a:lnTo>
                <a:lnTo>
                  <a:pt x="927211" y="591856"/>
                </a:lnTo>
                <a:lnTo>
                  <a:pt x="958511" y="583469"/>
                </a:lnTo>
                <a:lnTo>
                  <a:pt x="968203" y="578651"/>
                </a:lnTo>
                <a:lnTo>
                  <a:pt x="975060" y="570811"/>
                </a:lnTo>
                <a:lnTo>
                  <a:pt x="978454" y="560986"/>
                </a:lnTo>
                <a:lnTo>
                  <a:pt x="977756" y="550213"/>
                </a:lnTo>
                <a:lnTo>
                  <a:pt x="973979" y="541962"/>
                </a:lnTo>
                <a:lnTo>
                  <a:pt x="967905" y="535570"/>
                </a:lnTo>
                <a:lnTo>
                  <a:pt x="960215" y="531439"/>
                </a:lnTo>
                <a:lnTo>
                  <a:pt x="951590" y="529973"/>
                </a:lnTo>
                <a:close/>
              </a:path>
              <a:path w="978535" h="985520">
                <a:moveTo>
                  <a:pt x="89969" y="233920"/>
                </a:moveTo>
                <a:lnTo>
                  <a:pt x="79593" y="234605"/>
                </a:lnTo>
                <a:lnTo>
                  <a:pt x="70233" y="239169"/>
                </a:lnTo>
                <a:lnTo>
                  <a:pt x="63041" y="247290"/>
                </a:lnTo>
                <a:lnTo>
                  <a:pt x="59524" y="257529"/>
                </a:lnTo>
                <a:lnTo>
                  <a:pt x="60208" y="267906"/>
                </a:lnTo>
                <a:lnTo>
                  <a:pt x="64772" y="277268"/>
                </a:lnTo>
                <a:lnTo>
                  <a:pt x="72894" y="284462"/>
                </a:lnTo>
                <a:lnTo>
                  <a:pt x="194566" y="354879"/>
                </a:lnTo>
                <a:lnTo>
                  <a:pt x="19943" y="401673"/>
                </a:lnTo>
                <a:lnTo>
                  <a:pt x="10250" y="406491"/>
                </a:lnTo>
                <a:lnTo>
                  <a:pt x="3393" y="414331"/>
                </a:lnTo>
                <a:lnTo>
                  <a:pt x="0" y="424156"/>
                </a:lnTo>
                <a:lnTo>
                  <a:pt x="697" y="434929"/>
                </a:lnTo>
                <a:lnTo>
                  <a:pt x="4464" y="443180"/>
                </a:lnTo>
                <a:lnTo>
                  <a:pt x="10512" y="449572"/>
                </a:lnTo>
                <a:lnTo>
                  <a:pt x="18177" y="453703"/>
                </a:lnTo>
                <a:lnTo>
                  <a:pt x="26791" y="455169"/>
                </a:lnTo>
                <a:lnTo>
                  <a:pt x="29010" y="455169"/>
                </a:lnTo>
                <a:lnTo>
                  <a:pt x="31482" y="454907"/>
                </a:lnTo>
                <a:lnTo>
                  <a:pt x="33942" y="454164"/>
                </a:lnTo>
                <a:lnTo>
                  <a:pt x="260763" y="393286"/>
                </a:lnTo>
                <a:lnTo>
                  <a:pt x="369537" y="393286"/>
                </a:lnTo>
                <a:lnTo>
                  <a:pt x="288385" y="346261"/>
                </a:lnTo>
                <a:lnTo>
                  <a:pt x="278281" y="308095"/>
                </a:lnTo>
                <a:lnTo>
                  <a:pt x="221895" y="308095"/>
                </a:lnTo>
                <a:lnTo>
                  <a:pt x="100212" y="237437"/>
                </a:lnTo>
                <a:lnTo>
                  <a:pt x="89969" y="233920"/>
                </a:lnTo>
                <a:close/>
              </a:path>
              <a:path w="978535" h="985520">
                <a:moveTo>
                  <a:pt x="927211" y="393286"/>
                </a:moveTo>
                <a:lnTo>
                  <a:pt x="717618" y="393286"/>
                </a:lnTo>
                <a:lnTo>
                  <a:pt x="944501" y="454164"/>
                </a:lnTo>
                <a:lnTo>
                  <a:pt x="946972" y="454907"/>
                </a:lnTo>
                <a:lnTo>
                  <a:pt x="949119" y="455169"/>
                </a:lnTo>
                <a:lnTo>
                  <a:pt x="951590" y="455169"/>
                </a:lnTo>
                <a:lnTo>
                  <a:pt x="978454" y="424156"/>
                </a:lnTo>
                <a:lnTo>
                  <a:pt x="975060" y="414331"/>
                </a:lnTo>
                <a:lnTo>
                  <a:pt x="968203" y="406491"/>
                </a:lnTo>
                <a:lnTo>
                  <a:pt x="958511" y="401673"/>
                </a:lnTo>
                <a:lnTo>
                  <a:pt x="927211" y="393286"/>
                </a:lnTo>
                <a:close/>
              </a:path>
              <a:path w="978535" h="985520">
                <a:moveTo>
                  <a:pt x="772879" y="99083"/>
                </a:moveTo>
                <a:lnTo>
                  <a:pt x="763055" y="102536"/>
                </a:lnTo>
                <a:lnTo>
                  <a:pt x="755215" y="109405"/>
                </a:lnTo>
                <a:lnTo>
                  <a:pt x="750402" y="118991"/>
                </a:lnTo>
                <a:lnTo>
                  <a:pt x="690530" y="346031"/>
                </a:lnTo>
                <a:lnTo>
                  <a:pt x="516430" y="447242"/>
                </a:lnTo>
                <a:lnTo>
                  <a:pt x="624597" y="447242"/>
                </a:lnTo>
                <a:lnTo>
                  <a:pt x="717618" y="393286"/>
                </a:lnTo>
                <a:lnTo>
                  <a:pt x="927211" y="393286"/>
                </a:lnTo>
                <a:lnTo>
                  <a:pt x="783877" y="354879"/>
                </a:lnTo>
                <a:lnTo>
                  <a:pt x="865138" y="307854"/>
                </a:lnTo>
                <a:lnTo>
                  <a:pt x="756789" y="307854"/>
                </a:lnTo>
                <a:lnTo>
                  <a:pt x="802893" y="133001"/>
                </a:lnTo>
                <a:lnTo>
                  <a:pt x="803556" y="122228"/>
                </a:lnTo>
                <a:lnTo>
                  <a:pt x="800106" y="112403"/>
                </a:lnTo>
                <a:lnTo>
                  <a:pt x="793238" y="104563"/>
                </a:lnTo>
                <a:lnTo>
                  <a:pt x="783647" y="99745"/>
                </a:lnTo>
                <a:lnTo>
                  <a:pt x="772879" y="99083"/>
                </a:lnTo>
                <a:close/>
              </a:path>
              <a:path w="978535" h="985520">
                <a:moveTo>
                  <a:pt x="314977" y="20153"/>
                </a:moveTo>
                <a:lnTo>
                  <a:pt x="304754" y="22138"/>
                </a:lnTo>
                <a:lnTo>
                  <a:pt x="295777" y="28093"/>
                </a:lnTo>
                <a:lnTo>
                  <a:pt x="289822" y="37076"/>
                </a:lnTo>
                <a:lnTo>
                  <a:pt x="287838" y="47300"/>
                </a:lnTo>
                <a:lnTo>
                  <a:pt x="289822" y="57523"/>
                </a:lnTo>
                <a:lnTo>
                  <a:pt x="295777" y="66500"/>
                </a:lnTo>
                <a:lnTo>
                  <a:pt x="462254" y="232286"/>
                </a:lnTo>
                <a:lnTo>
                  <a:pt x="462254" y="447012"/>
                </a:lnTo>
                <a:lnTo>
                  <a:pt x="516430" y="447012"/>
                </a:lnTo>
                <a:lnTo>
                  <a:pt x="516430" y="232516"/>
                </a:lnTo>
                <a:lnTo>
                  <a:pt x="593333" y="155932"/>
                </a:lnTo>
                <a:lnTo>
                  <a:pt x="516430" y="155932"/>
                </a:lnTo>
                <a:lnTo>
                  <a:pt x="516430" y="155628"/>
                </a:lnTo>
                <a:lnTo>
                  <a:pt x="462254" y="155628"/>
                </a:lnTo>
                <a:lnTo>
                  <a:pt x="334184" y="28093"/>
                </a:lnTo>
                <a:lnTo>
                  <a:pt x="325201" y="22138"/>
                </a:lnTo>
                <a:lnTo>
                  <a:pt x="314977" y="20153"/>
                </a:lnTo>
                <a:close/>
              </a:path>
              <a:path w="978535" h="985520">
                <a:moveTo>
                  <a:pt x="205799" y="99278"/>
                </a:moveTo>
                <a:lnTo>
                  <a:pt x="195026" y="99976"/>
                </a:lnTo>
                <a:lnTo>
                  <a:pt x="185340" y="104793"/>
                </a:lnTo>
                <a:lnTo>
                  <a:pt x="178486" y="112634"/>
                </a:lnTo>
                <a:lnTo>
                  <a:pt x="175093" y="122459"/>
                </a:lnTo>
                <a:lnTo>
                  <a:pt x="175791" y="133231"/>
                </a:lnTo>
                <a:lnTo>
                  <a:pt x="221895" y="308095"/>
                </a:lnTo>
                <a:lnTo>
                  <a:pt x="278281" y="308095"/>
                </a:lnTo>
                <a:lnTo>
                  <a:pt x="228282" y="119221"/>
                </a:lnTo>
                <a:lnTo>
                  <a:pt x="223464" y="109529"/>
                </a:lnTo>
                <a:lnTo>
                  <a:pt x="215624" y="102672"/>
                </a:lnTo>
                <a:lnTo>
                  <a:pt x="205799" y="99278"/>
                </a:lnTo>
                <a:close/>
              </a:path>
              <a:path w="978535" h="985520">
                <a:moveTo>
                  <a:pt x="888480" y="233920"/>
                </a:moveTo>
                <a:lnTo>
                  <a:pt x="878241" y="237437"/>
                </a:lnTo>
                <a:lnTo>
                  <a:pt x="756789" y="307854"/>
                </a:lnTo>
                <a:lnTo>
                  <a:pt x="865138" y="307854"/>
                </a:lnTo>
                <a:lnTo>
                  <a:pt x="905560" y="284462"/>
                </a:lnTo>
                <a:lnTo>
                  <a:pt x="913681" y="277268"/>
                </a:lnTo>
                <a:lnTo>
                  <a:pt x="918245" y="267906"/>
                </a:lnTo>
                <a:lnTo>
                  <a:pt x="918930" y="257529"/>
                </a:lnTo>
                <a:lnTo>
                  <a:pt x="915413" y="247290"/>
                </a:lnTo>
                <a:lnTo>
                  <a:pt x="908219" y="239169"/>
                </a:lnTo>
                <a:lnTo>
                  <a:pt x="898857" y="234605"/>
                </a:lnTo>
                <a:lnTo>
                  <a:pt x="888480" y="233920"/>
                </a:lnTo>
                <a:close/>
              </a:path>
              <a:path w="978535" h="985520">
                <a:moveTo>
                  <a:pt x="663699" y="20384"/>
                </a:moveTo>
                <a:lnTo>
                  <a:pt x="653476" y="22369"/>
                </a:lnTo>
                <a:lnTo>
                  <a:pt x="644500" y="28323"/>
                </a:lnTo>
                <a:lnTo>
                  <a:pt x="516430" y="155932"/>
                </a:lnTo>
                <a:lnTo>
                  <a:pt x="593333" y="155932"/>
                </a:lnTo>
                <a:lnTo>
                  <a:pt x="682907" y="66730"/>
                </a:lnTo>
                <a:lnTo>
                  <a:pt x="688861" y="57753"/>
                </a:lnTo>
                <a:lnTo>
                  <a:pt x="690846" y="47531"/>
                </a:lnTo>
                <a:lnTo>
                  <a:pt x="688861" y="37306"/>
                </a:lnTo>
                <a:lnTo>
                  <a:pt x="682907" y="28323"/>
                </a:lnTo>
                <a:lnTo>
                  <a:pt x="673924" y="22369"/>
                </a:lnTo>
                <a:lnTo>
                  <a:pt x="663699" y="20384"/>
                </a:lnTo>
                <a:close/>
              </a:path>
              <a:path w="978535" h="985520">
                <a:moveTo>
                  <a:pt x="489342" y="0"/>
                </a:moveTo>
                <a:lnTo>
                  <a:pt x="478770" y="2121"/>
                </a:lnTo>
                <a:lnTo>
                  <a:pt x="470163" y="7914"/>
                </a:lnTo>
                <a:lnTo>
                  <a:pt x="464373" y="16525"/>
                </a:lnTo>
                <a:lnTo>
                  <a:pt x="462254" y="27098"/>
                </a:lnTo>
                <a:lnTo>
                  <a:pt x="462254" y="155628"/>
                </a:lnTo>
                <a:lnTo>
                  <a:pt x="516430" y="155628"/>
                </a:lnTo>
                <a:lnTo>
                  <a:pt x="516430" y="27098"/>
                </a:lnTo>
                <a:lnTo>
                  <a:pt x="514311" y="16525"/>
                </a:lnTo>
                <a:lnTo>
                  <a:pt x="508521" y="7914"/>
                </a:lnTo>
                <a:lnTo>
                  <a:pt x="499913" y="2121"/>
                </a:lnTo>
                <a:lnTo>
                  <a:pt x="48934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2" name="object 12"/>
          <p:cNvSpPr/>
          <p:nvPr/>
        </p:nvSpPr>
        <p:spPr>
          <a:xfrm>
            <a:off x="2978603" y="5902495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5" h="985520">
                <a:moveTo>
                  <a:pt x="516435" y="829518"/>
                </a:moveTo>
                <a:lnTo>
                  <a:pt x="462258" y="829518"/>
                </a:lnTo>
                <a:lnTo>
                  <a:pt x="462258" y="958047"/>
                </a:lnTo>
                <a:lnTo>
                  <a:pt x="464378" y="968618"/>
                </a:lnTo>
                <a:lnTo>
                  <a:pt x="470168" y="977226"/>
                </a:lnTo>
                <a:lnTo>
                  <a:pt x="478775" y="983018"/>
                </a:lnTo>
                <a:lnTo>
                  <a:pt x="489347" y="985138"/>
                </a:lnTo>
                <a:lnTo>
                  <a:pt x="499918" y="983018"/>
                </a:lnTo>
                <a:lnTo>
                  <a:pt x="508525" y="977226"/>
                </a:lnTo>
                <a:lnTo>
                  <a:pt x="514315" y="968618"/>
                </a:lnTo>
                <a:lnTo>
                  <a:pt x="516435" y="958047"/>
                </a:lnTo>
                <a:lnTo>
                  <a:pt x="516435" y="829518"/>
                </a:lnTo>
                <a:close/>
              </a:path>
              <a:path w="978535" h="985520">
                <a:moveTo>
                  <a:pt x="516435" y="538132"/>
                </a:moveTo>
                <a:lnTo>
                  <a:pt x="462018" y="538132"/>
                </a:lnTo>
                <a:lnTo>
                  <a:pt x="462018" y="752861"/>
                </a:lnTo>
                <a:lnTo>
                  <a:pt x="295782" y="918642"/>
                </a:lnTo>
                <a:lnTo>
                  <a:pt x="289821" y="927621"/>
                </a:lnTo>
                <a:lnTo>
                  <a:pt x="287834" y="937844"/>
                </a:lnTo>
                <a:lnTo>
                  <a:pt x="289821" y="948067"/>
                </a:lnTo>
                <a:lnTo>
                  <a:pt x="295782" y="957047"/>
                </a:lnTo>
                <a:lnTo>
                  <a:pt x="304760" y="963004"/>
                </a:lnTo>
                <a:lnTo>
                  <a:pt x="314981" y="964989"/>
                </a:lnTo>
                <a:lnTo>
                  <a:pt x="325207" y="963003"/>
                </a:lnTo>
                <a:lnTo>
                  <a:pt x="334189" y="957047"/>
                </a:lnTo>
                <a:lnTo>
                  <a:pt x="462258" y="829518"/>
                </a:lnTo>
                <a:lnTo>
                  <a:pt x="593413" y="829518"/>
                </a:lnTo>
                <a:lnTo>
                  <a:pt x="516435" y="752861"/>
                </a:lnTo>
                <a:lnTo>
                  <a:pt x="516435" y="538132"/>
                </a:lnTo>
                <a:close/>
              </a:path>
              <a:path w="978535" h="985520">
                <a:moveTo>
                  <a:pt x="593413" y="829518"/>
                </a:moveTo>
                <a:lnTo>
                  <a:pt x="516435" y="829518"/>
                </a:lnTo>
                <a:lnTo>
                  <a:pt x="644504" y="957047"/>
                </a:lnTo>
                <a:lnTo>
                  <a:pt x="653483" y="963004"/>
                </a:lnTo>
                <a:lnTo>
                  <a:pt x="663704" y="964989"/>
                </a:lnTo>
                <a:lnTo>
                  <a:pt x="673929" y="963003"/>
                </a:lnTo>
                <a:lnTo>
                  <a:pt x="682911" y="957047"/>
                </a:lnTo>
                <a:lnTo>
                  <a:pt x="688866" y="948067"/>
                </a:lnTo>
                <a:lnTo>
                  <a:pt x="690851" y="937844"/>
                </a:lnTo>
                <a:lnTo>
                  <a:pt x="688866" y="927621"/>
                </a:lnTo>
                <a:lnTo>
                  <a:pt x="682911" y="918642"/>
                </a:lnTo>
                <a:lnTo>
                  <a:pt x="593413" y="829518"/>
                </a:lnTo>
                <a:close/>
              </a:path>
              <a:path w="978535" h="985520">
                <a:moveTo>
                  <a:pt x="625004" y="538132"/>
                </a:moveTo>
                <a:lnTo>
                  <a:pt x="516435" y="538132"/>
                </a:lnTo>
                <a:lnTo>
                  <a:pt x="690293" y="638877"/>
                </a:lnTo>
                <a:lnTo>
                  <a:pt x="750176" y="865921"/>
                </a:lnTo>
                <a:lnTo>
                  <a:pt x="754988" y="875612"/>
                </a:lnTo>
                <a:lnTo>
                  <a:pt x="762825" y="882468"/>
                </a:lnTo>
                <a:lnTo>
                  <a:pt x="772649" y="885861"/>
                </a:lnTo>
                <a:lnTo>
                  <a:pt x="783421" y="885162"/>
                </a:lnTo>
                <a:lnTo>
                  <a:pt x="793102" y="880348"/>
                </a:lnTo>
                <a:lnTo>
                  <a:pt x="799933" y="872509"/>
                </a:lnTo>
                <a:lnTo>
                  <a:pt x="803298" y="862685"/>
                </a:lnTo>
                <a:lnTo>
                  <a:pt x="802583" y="851914"/>
                </a:lnTo>
                <a:lnTo>
                  <a:pt x="756564" y="677052"/>
                </a:lnTo>
                <a:lnTo>
                  <a:pt x="864738" y="677052"/>
                </a:lnTo>
                <a:lnTo>
                  <a:pt x="783882" y="630258"/>
                </a:lnTo>
                <a:lnTo>
                  <a:pt x="927207" y="591853"/>
                </a:lnTo>
                <a:lnTo>
                  <a:pt x="717622" y="591853"/>
                </a:lnTo>
                <a:lnTo>
                  <a:pt x="625004" y="538132"/>
                </a:lnTo>
                <a:close/>
              </a:path>
              <a:path w="978535" h="985520">
                <a:moveTo>
                  <a:pt x="278092" y="677052"/>
                </a:moveTo>
                <a:lnTo>
                  <a:pt x="221889" y="677052"/>
                </a:lnTo>
                <a:lnTo>
                  <a:pt x="175796" y="851914"/>
                </a:lnTo>
                <a:lnTo>
                  <a:pt x="175128" y="862685"/>
                </a:lnTo>
                <a:lnTo>
                  <a:pt x="178577" y="872509"/>
                </a:lnTo>
                <a:lnTo>
                  <a:pt x="185445" y="880348"/>
                </a:lnTo>
                <a:lnTo>
                  <a:pt x="195031" y="885162"/>
                </a:lnTo>
                <a:lnTo>
                  <a:pt x="205803" y="885827"/>
                </a:lnTo>
                <a:lnTo>
                  <a:pt x="215628" y="882376"/>
                </a:lnTo>
                <a:lnTo>
                  <a:pt x="223469" y="875508"/>
                </a:lnTo>
                <a:lnTo>
                  <a:pt x="228286" y="865921"/>
                </a:lnTo>
                <a:lnTo>
                  <a:pt x="278092" y="677052"/>
                </a:lnTo>
                <a:close/>
              </a:path>
              <a:path w="978535" h="985520">
                <a:moveTo>
                  <a:pt x="29256" y="529974"/>
                </a:moveTo>
                <a:lnTo>
                  <a:pt x="26795" y="529974"/>
                </a:lnTo>
                <a:lnTo>
                  <a:pt x="18075" y="531405"/>
                </a:lnTo>
                <a:lnTo>
                  <a:pt x="10423" y="535477"/>
                </a:lnTo>
                <a:lnTo>
                  <a:pt x="4433" y="541858"/>
                </a:lnTo>
                <a:lnTo>
                  <a:pt x="702" y="550215"/>
                </a:lnTo>
                <a:lnTo>
                  <a:pt x="0" y="560986"/>
                </a:lnTo>
                <a:lnTo>
                  <a:pt x="3393" y="570811"/>
                </a:lnTo>
                <a:lnTo>
                  <a:pt x="10249" y="578649"/>
                </a:lnTo>
                <a:lnTo>
                  <a:pt x="19937" y="583463"/>
                </a:lnTo>
                <a:lnTo>
                  <a:pt x="194570" y="630258"/>
                </a:lnTo>
                <a:lnTo>
                  <a:pt x="72888" y="700680"/>
                </a:lnTo>
                <a:lnTo>
                  <a:pt x="64771" y="707873"/>
                </a:lnTo>
                <a:lnTo>
                  <a:pt x="60208" y="717235"/>
                </a:lnTo>
                <a:lnTo>
                  <a:pt x="59524" y="727612"/>
                </a:lnTo>
                <a:lnTo>
                  <a:pt x="63045" y="737853"/>
                </a:lnTo>
                <a:lnTo>
                  <a:pt x="70238" y="745973"/>
                </a:lnTo>
                <a:lnTo>
                  <a:pt x="79597" y="750537"/>
                </a:lnTo>
                <a:lnTo>
                  <a:pt x="89974" y="751222"/>
                </a:lnTo>
                <a:lnTo>
                  <a:pt x="100217" y="747704"/>
                </a:lnTo>
                <a:lnTo>
                  <a:pt x="221889" y="677052"/>
                </a:lnTo>
                <a:lnTo>
                  <a:pt x="278092" y="677052"/>
                </a:lnTo>
                <a:lnTo>
                  <a:pt x="288159" y="638877"/>
                </a:lnTo>
                <a:lnTo>
                  <a:pt x="369310" y="591853"/>
                </a:lnTo>
                <a:lnTo>
                  <a:pt x="260757" y="591853"/>
                </a:lnTo>
                <a:lnTo>
                  <a:pt x="33947" y="530974"/>
                </a:lnTo>
                <a:lnTo>
                  <a:pt x="31486" y="530236"/>
                </a:lnTo>
                <a:lnTo>
                  <a:pt x="29256" y="529974"/>
                </a:lnTo>
                <a:close/>
              </a:path>
              <a:path w="978535" h="985520">
                <a:moveTo>
                  <a:pt x="864738" y="677052"/>
                </a:moveTo>
                <a:lnTo>
                  <a:pt x="756564" y="677052"/>
                </a:lnTo>
                <a:lnTo>
                  <a:pt x="878246" y="747704"/>
                </a:lnTo>
                <a:lnTo>
                  <a:pt x="888484" y="751222"/>
                </a:lnTo>
                <a:lnTo>
                  <a:pt x="898862" y="750537"/>
                </a:lnTo>
                <a:lnTo>
                  <a:pt x="908224" y="745973"/>
                </a:lnTo>
                <a:lnTo>
                  <a:pt x="915417" y="737853"/>
                </a:lnTo>
                <a:lnTo>
                  <a:pt x="918934" y="727611"/>
                </a:lnTo>
                <a:lnTo>
                  <a:pt x="918249" y="717234"/>
                </a:lnTo>
                <a:lnTo>
                  <a:pt x="913686" y="707873"/>
                </a:lnTo>
                <a:lnTo>
                  <a:pt x="905564" y="700680"/>
                </a:lnTo>
                <a:lnTo>
                  <a:pt x="864738" y="677052"/>
                </a:lnTo>
                <a:close/>
              </a:path>
              <a:path w="978535" h="985520">
                <a:moveTo>
                  <a:pt x="369550" y="393286"/>
                </a:moveTo>
                <a:lnTo>
                  <a:pt x="260757" y="393286"/>
                </a:lnTo>
                <a:lnTo>
                  <a:pt x="431924" y="492571"/>
                </a:lnTo>
                <a:lnTo>
                  <a:pt x="260757" y="591853"/>
                </a:lnTo>
                <a:lnTo>
                  <a:pt x="369310" y="591853"/>
                </a:lnTo>
                <a:lnTo>
                  <a:pt x="462018" y="538132"/>
                </a:lnTo>
                <a:lnTo>
                  <a:pt x="625004" y="538132"/>
                </a:lnTo>
                <a:lnTo>
                  <a:pt x="546455" y="492571"/>
                </a:lnTo>
                <a:lnTo>
                  <a:pt x="624601" y="447242"/>
                </a:lnTo>
                <a:lnTo>
                  <a:pt x="516435" y="447242"/>
                </a:lnTo>
                <a:lnTo>
                  <a:pt x="516435" y="447002"/>
                </a:lnTo>
                <a:lnTo>
                  <a:pt x="462258" y="447002"/>
                </a:lnTo>
                <a:lnTo>
                  <a:pt x="369550" y="393286"/>
                </a:lnTo>
                <a:close/>
              </a:path>
              <a:path w="978535" h="985520">
                <a:moveTo>
                  <a:pt x="951584" y="529974"/>
                </a:moveTo>
                <a:lnTo>
                  <a:pt x="949374" y="529974"/>
                </a:lnTo>
                <a:lnTo>
                  <a:pt x="946966" y="530236"/>
                </a:lnTo>
                <a:lnTo>
                  <a:pt x="944505" y="530974"/>
                </a:lnTo>
                <a:lnTo>
                  <a:pt x="717622" y="591853"/>
                </a:lnTo>
                <a:lnTo>
                  <a:pt x="927207" y="591853"/>
                </a:lnTo>
                <a:lnTo>
                  <a:pt x="958515" y="583463"/>
                </a:lnTo>
                <a:lnTo>
                  <a:pt x="968208" y="578649"/>
                </a:lnTo>
                <a:lnTo>
                  <a:pt x="975065" y="570811"/>
                </a:lnTo>
                <a:lnTo>
                  <a:pt x="978459" y="560986"/>
                </a:lnTo>
                <a:lnTo>
                  <a:pt x="977761" y="550215"/>
                </a:lnTo>
                <a:lnTo>
                  <a:pt x="973981" y="541961"/>
                </a:lnTo>
                <a:lnTo>
                  <a:pt x="967904" y="535569"/>
                </a:lnTo>
                <a:lnTo>
                  <a:pt x="960211" y="531440"/>
                </a:lnTo>
                <a:lnTo>
                  <a:pt x="951584" y="529974"/>
                </a:lnTo>
                <a:close/>
              </a:path>
              <a:path w="978535" h="985520">
                <a:moveTo>
                  <a:pt x="89974" y="233916"/>
                </a:moveTo>
                <a:lnTo>
                  <a:pt x="79589" y="234604"/>
                </a:lnTo>
                <a:lnTo>
                  <a:pt x="70236" y="239165"/>
                </a:lnTo>
                <a:lnTo>
                  <a:pt x="63045" y="247280"/>
                </a:lnTo>
                <a:lnTo>
                  <a:pt x="59524" y="257525"/>
                </a:lnTo>
                <a:lnTo>
                  <a:pt x="60208" y="267905"/>
                </a:lnTo>
                <a:lnTo>
                  <a:pt x="64771" y="277268"/>
                </a:lnTo>
                <a:lnTo>
                  <a:pt x="72888" y="284462"/>
                </a:lnTo>
                <a:lnTo>
                  <a:pt x="194570" y="354879"/>
                </a:lnTo>
                <a:lnTo>
                  <a:pt x="19937" y="401673"/>
                </a:lnTo>
                <a:lnTo>
                  <a:pt x="10249" y="406491"/>
                </a:lnTo>
                <a:lnTo>
                  <a:pt x="3393" y="414331"/>
                </a:lnTo>
                <a:lnTo>
                  <a:pt x="0" y="424156"/>
                </a:lnTo>
                <a:lnTo>
                  <a:pt x="702" y="434929"/>
                </a:lnTo>
                <a:lnTo>
                  <a:pt x="4468" y="443180"/>
                </a:lnTo>
                <a:lnTo>
                  <a:pt x="10517" y="449572"/>
                </a:lnTo>
                <a:lnTo>
                  <a:pt x="18181" y="453703"/>
                </a:lnTo>
                <a:lnTo>
                  <a:pt x="26795" y="455169"/>
                </a:lnTo>
                <a:lnTo>
                  <a:pt x="29005" y="455169"/>
                </a:lnTo>
                <a:lnTo>
                  <a:pt x="31486" y="454907"/>
                </a:lnTo>
                <a:lnTo>
                  <a:pt x="33947" y="454164"/>
                </a:lnTo>
                <a:lnTo>
                  <a:pt x="260757" y="393286"/>
                </a:lnTo>
                <a:lnTo>
                  <a:pt x="369550" y="393286"/>
                </a:lnTo>
                <a:lnTo>
                  <a:pt x="288389" y="346261"/>
                </a:lnTo>
                <a:lnTo>
                  <a:pt x="278283" y="308084"/>
                </a:lnTo>
                <a:lnTo>
                  <a:pt x="221889" y="308084"/>
                </a:lnTo>
                <a:lnTo>
                  <a:pt x="100217" y="237437"/>
                </a:lnTo>
                <a:lnTo>
                  <a:pt x="89974" y="233916"/>
                </a:lnTo>
                <a:close/>
              </a:path>
              <a:path w="978535" h="985520">
                <a:moveTo>
                  <a:pt x="927215" y="393286"/>
                </a:moveTo>
                <a:lnTo>
                  <a:pt x="717622" y="393286"/>
                </a:lnTo>
                <a:lnTo>
                  <a:pt x="944505" y="454164"/>
                </a:lnTo>
                <a:lnTo>
                  <a:pt x="946966" y="454907"/>
                </a:lnTo>
                <a:lnTo>
                  <a:pt x="949123" y="455169"/>
                </a:lnTo>
                <a:lnTo>
                  <a:pt x="951584" y="455169"/>
                </a:lnTo>
                <a:lnTo>
                  <a:pt x="978459" y="424156"/>
                </a:lnTo>
                <a:lnTo>
                  <a:pt x="975065" y="414331"/>
                </a:lnTo>
                <a:lnTo>
                  <a:pt x="968208" y="406491"/>
                </a:lnTo>
                <a:lnTo>
                  <a:pt x="958515" y="401673"/>
                </a:lnTo>
                <a:lnTo>
                  <a:pt x="927215" y="393286"/>
                </a:lnTo>
                <a:close/>
              </a:path>
              <a:path w="978535" h="985520">
                <a:moveTo>
                  <a:pt x="772879" y="99081"/>
                </a:moveTo>
                <a:lnTo>
                  <a:pt x="763055" y="102532"/>
                </a:lnTo>
                <a:lnTo>
                  <a:pt x="755218" y="109400"/>
                </a:lnTo>
                <a:lnTo>
                  <a:pt x="750407" y="118991"/>
                </a:lnTo>
                <a:lnTo>
                  <a:pt x="690524" y="346031"/>
                </a:lnTo>
                <a:lnTo>
                  <a:pt x="516435" y="447242"/>
                </a:lnTo>
                <a:lnTo>
                  <a:pt x="624601" y="447242"/>
                </a:lnTo>
                <a:lnTo>
                  <a:pt x="717622" y="393286"/>
                </a:lnTo>
                <a:lnTo>
                  <a:pt x="927215" y="393286"/>
                </a:lnTo>
                <a:lnTo>
                  <a:pt x="783882" y="354879"/>
                </a:lnTo>
                <a:lnTo>
                  <a:pt x="865142" y="307854"/>
                </a:lnTo>
                <a:lnTo>
                  <a:pt x="756794" y="307854"/>
                </a:lnTo>
                <a:lnTo>
                  <a:pt x="802897" y="132990"/>
                </a:lnTo>
                <a:lnTo>
                  <a:pt x="803559" y="122222"/>
                </a:lnTo>
                <a:lnTo>
                  <a:pt x="800107" y="112398"/>
                </a:lnTo>
                <a:lnTo>
                  <a:pt x="793238" y="104558"/>
                </a:lnTo>
                <a:lnTo>
                  <a:pt x="783652" y="99745"/>
                </a:lnTo>
                <a:lnTo>
                  <a:pt x="772879" y="99081"/>
                </a:lnTo>
                <a:close/>
              </a:path>
              <a:path w="978535" h="985520">
                <a:moveTo>
                  <a:pt x="314981" y="20153"/>
                </a:moveTo>
                <a:lnTo>
                  <a:pt x="304759" y="22138"/>
                </a:lnTo>
                <a:lnTo>
                  <a:pt x="295782" y="28093"/>
                </a:lnTo>
                <a:lnTo>
                  <a:pt x="289821" y="37070"/>
                </a:lnTo>
                <a:lnTo>
                  <a:pt x="287834" y="47293"/>
                </a:lnTo>
                <a:lnTo>
                  <a:pt x="289821" y="57517"/>
                </a:lnTo>
                <a:lnTo>
                  <a:pt x="295782" y="66500"/>
                </a:lnTo>
                <a:lnTo>
                  <a:pt x="462258" y="232275"/>
                </a:lnTo>
                <a:lnTo>
                  <a:pt x="462258" y="447002"/>
                </a:lnTo>
                <a:lnTo>
                  <a:pt x="516435" y="447002"/>
                </a:lnTo>
                <a:lnTo>
                  <a:pt x="516435" y="232506"/>
                </a:lnTo>
                <a:lnTo>
                  <a:pt x="593332" y="155932"/>
                </a:lnTo>
                <a:lnTo>
                  <a:pt x="516435" y="155932"/>
                </a:lnTo>
                <a:lnTo>
                  <a:pt x="516435" y="155618"/>
                </a:lnTo>
                <a:lnTo>
                  <a:pt x="462258" y="155618"/>
                </a:lnTo>
                <a:lnTo>
                  <a:pt x="334189" y="28093"/>
                </a:lnTo>
                <a:lnTo>
                  <a:pt x="325206" y="22138"/>
                </a:lnTo>
                <a:lnTo>
                  <a:pt x="314981" y="20153"/>
                </a:lnTo>
                <a:close/>
              </a:path>
              <a:path w="978535" h="985520">
                <a:moveTo>
                  <a:pt x="205803" y="99278"/>
                </a:moveTo>
                <a:lnTo>
                  <a:pt x="195031" y="99976"/>
                </a:lnTo>
                <a:lnTo>
                  <a:pt x="185343" y="104789"/>
                </a:lnTo>
                <a:lnTo>
                  <a:pt x="178487" y="112628"/>
                </a:lnTo>
                <a:lnTo>
                  <a:pt x="175094" y="122453"/>
                </a:lnTo>
                <a:lnTo>
                  <a:pt x="175796" y="133221"/>
                </a:lnTo>
                <a:lnTo>
                  <a:pt x="221889" y="308084"/>
                </a:lnTo>
                <a:lnTo>
                  <a:pt x="278283" y="308084"/>
                </a:lnTo>
                <a:lnTo>
                  <a:pt x="228286" y="119221"/>
                </a:lnTo>
                <a:lnTo>
                  <a:pt x="223469" y="109529"/>
                </a:lnTo>
                <a:lnTo>
                  <a:pt x="215628" y="102672"/>
                </a:lnTo>
                <a:lnTo>
                  <a:pt x="205803" y="99278"/>
                </a:lnTo>
                <a:close/>
              </a:path>
              <a:path w="978535" h="985520">
                <a:moveTo>
                  <a:pt x="888484" y="233920"/>
                </a:moveTo>
                <a:lnTo>
                  <a:pt x="878246" y="237437"/>
                </a:lnTo>
                <a:lnTo>
                  <a:pt x="756794" y="307854"/>
                </a:lnTo>
                <a:lnTo>
                  <a:pt x="865142" y="307854"/>
                </a:lnTo>
                <a:lnTo>
                  <a:pt x="905564" y="284462"/>
                </a:lnTo>
                <a:lnTo>
                  <a:pt x="913686" y="277268"/>
                </a:lnTo>
                <a:lnTo>
                  <a:pt x="918250" y="267905"/>
                </a:lnTo>
                <a:lnTo>
                  <a:pt x="918934" y="257525"/>
                </a:lnTo>
                <a:lnTo>
                  <a:pt x="915417" y="247280"/>
                </a:lnTo>
                <a:lnTo>
                  <a:pt x="908221" y="239163"/>
                </a:lnTo>
                <a:lnTo>
                  <a:pt x="898862" y="234604"/>
                </a:lnTo>
                <a:lnTo>
                  <a:pt x="888484" y="233920"/>
                </a:lnTo>
                <a:close/>
              </a:path>
              <a:path w="978535" h="985520">
                <a:moveTo>
                  <a:pt x="663704" y="20384"/>
                </a:moveTo>
                <a:lnTo>
                  <a:pt x="653481" y="22369"/>
                </a:lnTo>
                <a:lnTo>
                  <a:pt x="644504" y="28323"/>
                </a:lnTo>
                <a:lnTo>
                  <a:pt x="516435" y="155932"/>
                </a:lnTo>
                <a:lnTo>
                  <a:pt x="593332" y="155932"/>
                </a:lnTo>
                <a:lnTo>
                  <a:pt x="682911" y="66730"/>
                </a:lnTo>
                <a:lnTo>
                  <a:pt x="688866" y="57748"/>
                </a:lnTo>
                <a:lnTo>
                  <a:pt x="690851" y="47523"/>
                </a:lnTo>
                <a:lnTo>
                  <a:pt x="688866" y="37300"/>
                </a:lnTo>
                <a:lnTo>
                  <a:pt x="682911" y="28323"/>
                </a:lnTo>
                <a:lnTo>
                  <a:pt x="673928" y="22369"/>
                </a:lnTo>
                <a:lnTo>
                  <a:pt x="663704" y="20384"/>
                </a:lnTo>
                <a:close/>
              </a:path>
              <a:path w="978535" h="985520">
                <a:moveTo>
                  <a:pt x="489347" y="0"/>
                </a:moveTo>
                <a:lnTo>
                  <a:pt x="478775" y="2121"/>
                </a:lnTo>
                <a:lnTo>
                  <a:pt x="470168" y="7913"/>
                </a:lnTo>
                <a:lnTo>
                  <a:pt x="464378" y="16521"/>
                </a:lnTo>
                <a:lnTo>
                  <a:pt x="462258" y="27088"/>
                </a:lnTo>
                <a:lnTo>
                  <a:pt x="462258" y="155618"/>
                </a:lnTo>
                <a:lnTo>
                  <a:pt x="516435" y="155618"/>
                </a:lnTo>
                <a:lnTo>
                  <a:pt x="516435" y="27088"/>
                </a:lnTo>
                <a:lnTo>
                  <a:pt x="514315" y="16521"/>
                </a:lnTo>
                <a:lnTo>
                  <a:pt x="508525" y="7913"/>
                </a:lnTo>
                <a:lnTo>
                  <a:pt x="499918" y="2121"/>
                </a:lnTo>
                <a:lnTo>
                  <a:pt x="48934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3" name="object 13"/>
          <p:cNvSpPr/>
          <p:nvPr/>
        </p:nvSpPr>
        <p:spPr>
          <a:xfrm>
            <a:off x="4514550" y="6019968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4" h="985520">
                <a:moveTo>
                  <a:pt x="516430" y="829516"/>
                </a:moveTo>
                <a:lnTo>
                  <a:pt x="462254" y="829516"/>
                </a:lnTo>
                <a:lnTo>
                  <a:pt x="462254" y="958045"/>
                </a:lnTo>
                <a:lnTo>
                  <a:pt x="464373" y="968616"/>
                </a:lnTo>
                <a:lnTo>
                  <a:pt x="470163" y="977224"/>
                </a:lnTo>
                <a:lnTo>
                  <a:pt x="478771" y="983016"/>
                </a:lnTo>
                <a:lnTo>
                  <a:pt x="489342" y="985136"/>
                </a:lnTo>
                <a:lnTo>
                  <a:pt x="499914" y="983016"/>
                </a:lnTo>
                <a:lnTo>
                  <a:pt x="508521" y="977224"/>
                </a:lnTo>
                <a:lnTo>
                  <a:pt x="514311" y="968616"/>
                </a:lnTo>
                <a:lnTo>
                  <a:pt x="516430" y="958045"/>
                </a:lnTo>
                <a:lnTo>
                  <a:pt x="516430" y="829516"/>
                </a:lnTo>
                <a:close/>
              </a:path>
              <a:path w="978534" h="985520">
                <a:moveTo>
                  <a:pt x="516430" y="538130"/>
                </a:moveTo>
                <a:lnTo>
                  <a:pt x="462013" y="538130"/>
                </a:lnTo>
                <a:lnTo>
                  <a:pt x="462013" y="752859"/>
                </a:lnTo>
                <a:lnTo>
                  <a:pt x="295777" y="918640"/>
                </a:lnTo>
                <a:lnTo>
                  <a:pt x="289823" y="927619"/>
                </a:lnTo>
                <a:lnTo>
                  <a:pt x="287838" y="937842"/>
                </a:lnTo>
                <a:lnTo>
                  <a:pt x="289823" y="948065"/>
                </a:lnTo>
                <a:lnTo>
                  <a:pt x="295777" y="957044"/>
                </a:lnTo>
                <a:lnTo>
                  <a:pt x="304756" y="963001"/>
                </a:lnTo>
                <a:lnTo>
                  <a:pt x="314977" y="964987"/>
                </a:lnTo>
                <a:lnTo>
                  <a:pt x="325202" y="963001"/>
                </a:lnTo>
                <a:lnTo>
                  <a:pt x="334185" y="957044"/>
                </a:lnTo>
                <a:lnTo>
                  <a:pt x="462254" y="829516"/>
                </a:lnTo>
                <a:lnTo>
                  <a:pt x="593409" y="829516"/>
                </a:lnTo>
                <a:lnTo>
                  <a:pt x="516430" y="752859"/>
                </a:lnTo>
                <a:lnTo>
                  <a:pt x="516430" y="538130"/>
                </a:lnTo>
                <a:close/>
              </a:path>
              <a:path w="978534" h="985520">
                <a:moveTo>
                  <a:pt x="593409" y="829516"/>
                </a:moveTo>
                <a:lnTo>
                  <a:pt x="516430" y="829516"/>
                </a:lnTo>
                <a:lnTo>
                  <a:pt x="644500" y="957044"/>
                </a:lnTo>
                <a:lnTo>
                  <a:pt x="653478" y="963001"/>
                </a:lnTo>
                <a:lnTo>
                  <a:pt x="663699" y="964987"/>
                </a:lnTo>
                <a:lnTo>
                  <a:pt x="673924" y="963001"/>
                </a:lnTo>
                <a:lnTo>
                  <a:pt x="682907" y="957044"/>
                </a:lnTo>
                <a:lnTo>
                  <a:pt x="688862" y="948065"/>
                </a:lnTo>
                <a:lnTo>
                  <a:pt x="690846" y="937842"/>
                </a:lnTo>
                <a:lnTo>
                  <a:pt x="688862" y="927619"/>
                </a:lnTo>
                <a:lnTo>
                  <a:pt x="682907" y="918640"/>
                </a:lnTo>
                <a:lnTo>
                  <a:pt x="593409" y="829516"/>
                </a:lnTo>
                <a:close/>
              </a:path>
              <a:path w="978534" h="985520">
                <a:moveTo>
                  <a:pt x="625001" y="538130"/>
                </a:moveTo>
                <a:lnTo>
                  <a:pt x="516430" y="538130"/>
                </a:lnTo>
                <a:lnTo>
                  <a:pt x="690289" y="638875"/>
                </a:lnTo>
                <a:lnTo>
                  <a:pt x="750172" y="865919"/>
                </a:lnTo>
                <a:lnTo>
                  <a:pt x="754984" y="875610"/>
                </a:lnTo>
                <a:lnTo>
                  <a:pt x="762821" y="882466"/>
                </a:lnTo>
                <a:lnTo>
                  <a:pt x="772645" y="885859"/>
                </a:lnTo>
                <a:lnTo>
                  <a:pt x="783417" y="885160"/>
                </a:lnTo>
                <a:lnTo>
                  <a:pt x="793098" y="880346"/>
                </a:lnTo>
                <a:lnTo>
                  <a:pt x="799929" y="872507"/>
                </a:lnTo>
                <a:lnTo>
                  <a:pt x="803298" y="862683"/>
                </a:lnTo>
                <a:lnTo>
                  <a:pt x="802589" y="851912"/>
                </a:lnTo>
                <a:lnTo>
                  <a:pt x="756559" y="677050"/>
                </a:lnTo>
                <a:lnTo>
                  <a:pt x="864734" y="677050"/>
                </a:lnTo>
                <a:lnTo>
                  <a:pt x="783878" y="630256"/>
                </a:lnTo>
                <a:lnTo>
                  <a:pt x="927203" y="591851"/>
                </a:lnTo>
                <a:lnTo>
                  <a:pt x="717618" y="591851"/>
                </a:lnTo>
                <a:lnTo>
                  <a:pt x="625001" y="538130"/>
                </a:lnTo>
                <a:close/>
              </a:path>
              <a:path w="978534" h="985520">
                <a:moveTo>
                  <a:pt x="278088" y="677050"/>
                </a:moveTo>
                <a:lnTo>
                  <a:pt x="221895" y="677050"/>
                </a:lnTo>
                <a:lnTo>
                  <a:pt x="175791" y="851912"/>
                </a:lnTo>
                <a:lnTo>
                  <a:pt x="175123" y="862683"/>
                </a:lnTo>
                <a:lnTo>
                  <a:pt x="178573" y="872507"/>
                </a:lnTo>
                <a:lnTo>
                  <a:pt x="185441" y="880346"/>
                </a:lnTo>
                <a:lnTo>
                  <a:pt x="195026" y="885160"/>
                </a:lnTo>
                <a:lnTo>
                  <a:pt x="205799" y="885825"/>
                </a:lnTo>
                <a:lnTo>
                  <a:pt x="215624" y="882374"/>
                </a:lnTo>
                <a:lnTo>
                  <a:pt x="223464" y="875505"/>
                </a:lnTo>
                <a:lnTo>
                  <a:pt x="228282" y="865919"/>
                </a:lnTo>
                <a:lnTo>
                  <a:pt x="278088" y="677050"/>
                </a:lnTo>
                <a:close/>
              </a:path>
              <a:path w="978534" h="985520">
                <a:moveTo>
                  <a:pt x="29251" y="529972"/>
                </a:moveTo>
                <a:lnTo>
                  <a:pt x="26791" y="529972"/>
                </a:lnTo>
                <a:lnTo>
                  <a:pt x="18071" y="531403"/>
                </a:lnTo>
                <a:lnTo>
                  <a:pt x="10418" y="535475"/>
                </a:lnTo>
                <a:lnTo>
                  <a:pt x="4428" y="541856"/>
                </a:lnTo>
                <a:lnTo>
                  <a:pt x="697" y="550213"/>
                </a:lnTo>
                <a:lnTo>
                  <a:pt x="0" y="560985"/>
                </a:lnTo>
                <a:lnTo>
                  <a:pt x="3393" y="570809"/>
                </a:lnTo>
                <a:lnTo>
                  <a:pt x="10247" y="578648"/>
                </a:lnTo>
                <a:lnTo>
                  <a:pt x="19932" y="583461"/>
                </a:lnTo>
                <a:lnTo>
                  <a:pt x="194566" y="630256"/>
                </a:lnTo>
                <a:lnTo>
                  <a:pt x="72884" y="700678"/>
                </a:lnTo>
                <a:lnTo>
                  <a:pt x="64768" y="707871"/>
                </a:lnTo>
                <a:lnTo>
                  <a:pt x="60207" y="717233"/>
                </a:lnTo>
                <a:lnTo>
                  <a:pt x="59524" y="727610"/>
                </a:lnTo>
                <a:lnTo>
                  <a:pt x="63041" y="737851"/>
                </a:lnTo>
                <a:lnTo>
                  <a:pt x="70233" y="745971"/>
                </a:lnTo>
                <a:lnTo>
                  <a:pt x="79593" y="750535"/>
                </a:lnTo>
                <a:lnTo>
                  <a:pt x="89969" y="751220"/>
                </a:lnTo>
                <a:lnTo>
                  <a:pt x="100213" y="747702"/>
                </a:lnTo>
                <a:lnTo>
                  <a:pt x="221895" y="677050"/>
                </a:lnTo>
                <a:lnTo>
                  <a:pt x="278088" y="677050"/>
                </a:lnTo>
                <a:lnTo>
                  <a:pt x="288155" y="638875"/>
                </a:lnTo>
                <a:lnTo>
                  <a:pt x="369306" y="591851"/>
                </a:lnTo>
                <a:lnTo>
                  <a:pt x="260752" y="591851"/>
                </a:lnTo>
                <a:lnTo>
                  <a:pt x="33942" y="530972"/>
                </a:lnTo>
                <a:lnTo>
                  <a:pt x="31482" y="530234"/>
                </a:lnTo>
                <a:lnTo>
                  <a:pt x="29251" y="529972"/>
                </a:lnTo>
                <a:close/>
              </a:path>
              <a:path w="978534" h="985520">
                <a:moveTo>
                  <a:pt x="864734" y="677050"/>
                </a:moveTo>
                <a:lnTo>
                  <a:pt x="756559" y="677050"/>
                </a:lnTo>
                <a:lnTo>
                  <a:pt x="878241" y="747702"/>
                </a:lnTo>
                <a:lnTo>
                  <a:pt x="888480" y="751220"/>
                </a:lnTo>
                <a:lnTo>
                  <a:pt x="898857" y="750535"/>
                </a:lnTo>
                <a:lnTo>
                  <a:pt x="908219" y="745971"/>
                </a:lnTo>
                <a:lnTo>
                  <a:pt x="915413" y="737851"/>
                </a:lnTo>
                <a:lnTo>
                  <a:pt x="918930" y="727610"/>
                </a:lnTo>
                <a:lnTo>
                  <a:pt x="918245" y="717233"/>
                </a:lnTo>
                <a:lnTo>
                  <a:pt x="913681" y="707871"/>
                </a:lnTo>
                <a:lnTo>
                  <a:pt x="905560" y="700678"/>
                </a:lnTo>
                <a:lnTo>
                  <a:pt x="864734" y="677050"/>
                </a:lnTo>
                <a:close/>
              </a:path>
              <a:path w="978534" h="985520">
                <a:moveTo>
                  <a:pt x="369541" y="393284"/>
                </a:moveTo>
                <a:lnTo>
                  <a:pt x="260752" y="393284"/>
                </a:lnTo>
                <a:lnTo>
                  <a:pt x="431930" y="492568"/>
                </a:lnTo>
                <a:lnTo>
                  <a:pt x="260752" y="591851"/>
                </a:lnTo>
                <a:lnTo>
                  <a:pt x="369306" y="591851"/>
                </a:lnTo>
                <a:lnTo>
                  <a:pt x="462013" y="538130"/>
                </a:lnTo>
                <a:lnTo>
                  <a:pt x="625001" y="538130"/>
                </a:lnTo>
                <a:lnTo>
                  <a:pt x="546450" y="492568"/>
                </a:lnTo>
                <a:lnTo>
                  <a:pt x="624605" y="447235"/>
                </a:lnTo>
                <a:lnTo>
                  <a:pt x="516430" y="447235"/>
                </a:lnTo>
                <a:lnTo>
                  <a:pt x="516430" y="447005"/>
                </a:lnTo>
                <a:lnTo>
                  <a:pt x="462254" y="447005"/>
                </a:lnTo>
                <a:lnTo>
                  <a:pt x="369541" y="393284"/>
                </a:lnTo>
                <a:close/>
              </a:path>
              <a:path w="978534" h="985520">
                <a:moveTo>
                  <a:pt x="951590" y="529972"/>
                </a:moveTo>
                <a:lnTo>
                  <a:pt x="949370" y="529972"/>
                </a:lnTo>
                <a:lnTo>
                  <a:pt x="946972" y="530234"/>
                </a:lnTo>
                <a:lnTo>
                  <a:pt x="944501" y="530972"/>
                </a:lnTo>
                <a:lnTo>
                  <a:pt x="717618" y="591851"/>
                </a:lnTo>
                <a:lnTo>
                  <a:pt x="927203" y="591851"/>
                </a:lnTo>
                <a:lnTo>
                  <a:pt x="958511" y="583461"/>
                </a:lnTo>
                <a:lnTo>
                  <a:pt x="968203" y="578647"/>
                </a:lnTo>
                <a:lnTo>
                  <a:pt x="975060" y="570809"/>
                </a:lnTo>
                <a:lnTo>
                  <a:pt x="978454" y="560984"/>
                </a:lnTo>
                <a:lnTo>
                  <a:pt x="977757" y="550213"/>
                </a:lnTo>
                <a:lnTo>
                  <a:pt x="973979" y="541959"/>
                </a:lnTo>
                <a:lnTo>
                  <a:pt x="967905" y="535567"/>
                </a:lnTo>
                <a:lnTo>
                  <a:pt x="960215" y="531438"/>
                </a:lnTo>
                <a:lnTo>
                  <a:pt x="951590" y="529972"/>
                </a:lnTo>
                <a:close/>
              </a:path>
              <a:path w="978534" h="985520">
                <a:moveTo>
                  <a:pt x="89969" y="233911"/>
                </a:moveTo>
                <a:lnTo>
                  <a:pt x="79593" y="234598"/>
                </a:lnTo>
                <a:lnTo>
                  <a:pt x="70233" y="239163"/>
                </a:lnTo>
                <a:lnTo>
                  <a:pt x="63041" y="247280"/>
                </a:lnTo>
                <a:lnTo>
                  <a:pt x="59519" y="257523"/>
                </a:lnTo>
                <a:lnTo>
                  <a:pt x="60203" y="267900"/>
                </a:lnTo>
                <a:lnTo>
                  <a:pt x="64767" y="277259"/>
                </a:lnTo>
                <a:lnTo>
                  <a:pt x="72884" y="284452"/>
                </a:lnTo>
                <a:lnTo>
                  <a:pt x="194566" y="354879"/>
                </a:lnTo>
                <a:lnTo>
                  <a:pt x="19932" y="401673"/>
                </a:lnTo>
                <a:lnTo>
                  <a:pt x="10246" y="406487"/>
                </a:lnTo>
                <a:lnTo>
                  <a:pt x="3392" y="414326"/>
                </a:lnTo>
                <a:lnTo>
                  <a:pt x="0" y="424150"/>
                </a:lnTo>
                <a:lnTo>
                  <a:pt x="697" y="434921"/>
                </a:lnTo>
                <a:lnTo>
                  <a:pt x="4464" y="443175"/>
                </a:lnTo>
                <a:lnTo>
                  <a:pt x="10512" y="449567"/>
                </a:lnTo>
                <a:lnTo>
                  <a:pt x="18177" y="453697"/>
                </a:lnTo>
                <a:lnTo>
                  <a:pt x="26791" y="455163"/>
                </a:lnTo>
                <a:lnTo>
                  <a:pt x="29000" y="455163"/>
                </a:lnTo>
                <a:lnTo>
                  <a:pt x="31482" y="454901"/>
                </a:lnTo>
                <a:lnTo>
                  <a:pt x="33942" y="454163"/>
                </a:lnTo>
                <a:lnTo>
                  <a:pt x="260752" y="393284"/>
                </a:lnTo>
                <a:lnTo>
                  <a:pt x="369541" y="393284"/>
                </a:lnTo>
                <a:lnTo>
                  <a:pt x="288385" y="346259"/>
                </a:lnTo>
                <a:lnTo>
                  <a:pt x="278279" y="308084"/>
                </a:lnTo>
                <a:lnTo>
                  <a:pt x="221895" y="308084"/>
                </a:lnTo>
                <a:lnTo>
                  <a:pt x="100213" y="237427"/>
                </a:lnTo>
                <a:lnTo>
                  <a:pt x="89969" y="233911"/>
                </a:lnTo>
                <a:close/>
              </a:path>
              <a:path w="978534" h="985520">
                <a:moveTo>
                  <a:pt x="927203" y="393284"/>
                </a:moveTo>
                <a:lnTo>
                  <a:pt x="717618" y="393284"/>
                </a:lnTo>
                <a:lnTo>
                  <a:pt x="944501" y="454163"/>
                </a:lnTo>
                <a:lnTo>
                  <a:pt x="946972" y="454901"/>
                </a:lnTo>
                <a:lnTo>
                  <a:pt x="949119" y="455163"/>
                </a:lnTo>
                <a:lnTo>
                  <a:pt x="951590" y="455163"/>
                </a:lnTo>
                <a:lnTo>
                  <a:pt x="978454" y="424150"/>
                </a:lnTo>
                <a:lnTo>
                  <a:pt x="975060" y="414326"/>
                </a:lnTo>
                <a:lnTo>
                  <a:pt x="968203" y="406487"/>
                </a:lnTo>
                <a:lnTo>
                  <a:pt x="958511" y="401673"/>
                </a:lnTo>
                <a:lnTo>
                  <a:pt x="927203" y="393284"/>
                </a:lnTo>
                <a:close/>
              </a:path>
              <a:path w="978534" h="985520">
                <a:moveTo>
                  <a:pt x="772879" y="99077"/>
                </a:moveTo>
                <a:lnTo>
                  <a:pt x="763055" y="102526"/>
                </a:lnTo>
                <a:lnTo>
                  <a:pt x="755215" y="109394"/>
                </a:lnTo>
                <a:lnTo>
                  <a:pt x="750402" y="118980"/>
                </a:lnTo>
                <a:lnTo>
                  <a:pt x="690519" y="346028"/>
                </a:lnTo>
                <a:lnTo>
                  <a:pt x="516430" y="447235"/>
                </a:lnTo>
                <a:lnTo>
                  <a:pt x="624605" y="447235"/>
                </a:lnTo>
                <a:lnTo>
                  <a:pt x="717618" y="393284"/>
                </a:lnTo>
                <a:lnTo>
                  <a:pt x="927203" y="393284"/>
                </a:lnTo>
                <a:lnTo>
                  <a:pt x="783878" y="354879"/>
                </a:lnTo>
                <a:lnTo>
                  <a:pt x="865126" y="307854"/>
                </a:lnTo>
                <a:lnTo>
                  <a:pt x="756789" y="307854"/>
                </a:lnTo>
                <a:lnTo>
                  <a:pt x="802893" y="132990"/>
                </a:lnTo>
                <a:lnTo>
                  <a:pt x="803555" y="122218"/>
                </a:lnTo>
                <a:lnTo>
                  <a:pt x="800102" y="112394"/>
                </a:lnTo>
                <a:lnTo>
                  <a:pt x="793233" y="104557"/>
                </a:lnTo>
                <a:lnTo>
                  <a:pt x="783647" y="99745"/>
                </a:lnTo>
                <a:lnTo>
                  <a:pt x="772879" y="99077"/>
                </a:lnTo>
                <a:close/>
              </a:path>
              <a:path w="978534" h="985520">
                <a:moveTo>
                  <a:pt x="314977" y="20145"/>
                </a:moveTo>
                <a:lnTo>
                  <a:pt x="304754" y="22132"/>
                </a:lnTo>
                <a:lnTo>
                  <a:pt x="295777" y="28093"/>
                </a:lnTo>
                <a:lnTo>
                  <a:pt x="289823" y="37070"/>
                </a:lnTo>
                <a:lnTo>
                  <a:pt x="287838" y="47291"/>
                </a:lnTo>
                <a:lnTo>
                  <a:pt x="289823" y="57513"/>
                </a:lnTo>
                <a:lnTo>
                  <a:pt x="295777" y="66490"/>
                </a:lnTo>
                <a:lnTo>
                  <a:pt x="462254" y="232275"/>
                </a:lnTo>
                <a:lnTo>
                  <a:pt x="462254" y="447005"/>
                </a:lnTo>
                <a:lnTo>
                  <a:pt x="516430" y="447005"/>
                </a:lnTo>
                <a:lnTo>
                  <a:pt x="516430" y="232506"/>
                </a:lnTo>
                <a:lnTo>
                  <a:pt x="593328" y="155932"/>
                </a:lnTo>
                <a:lnTo>
                  <a:pt x="516430" y="155932"/>
                </a:lnTo>
                <a:lnTo>
                  <a:pt x="516430" y="155618"/>
                </a:lnTo>
                <a:lnTo>
                  <a:pt x="462254" y="155618"/>
                </a:lnTo>
                <a:lnTo>
                  <a:pt x="334185" y="28093"/>
                </a:lnTo>
                <a:lnTo>
                  <a:pt x="325202" y="22132"/>
                </a:lnTo>
                <a:lnTo>
                  <a:pt x="314977" y="20145"/>
                </a:lnTo>
                <a:close/>
              </a:path>
              <a:path w="978534" h="985520">
                <a:moveTo>
                  <a:pt x="205799" y="99278"/>
                </a:moveTo>
                <a:lnTo>
                  <a:pt x="195026" y="99976"/>
                </a:lnTo>
                <a:lnTo>
                  <a:pt x="185339" y="104787"/>
                </a:lnTo>
                <a:lnTo>
                  <a:pt x="178482" y="112624"/>
                </a:lnTo>
                <a:lnTo>
                  <a:pt x="175089" y="122448"/>
                </a:lnTo>
                <a:lnTo>
                  <a:pt x="175791" y="133221"/>
                </a:lnTo>
                <a:lnTo>
                  <a:pt x="221895" y="308084"/>
                </a:lnTo>
                <a:lnTo>
                  <a:pt x="278279" y="308084"/>
                </a:lnTo>
                <a:lnTo>
                  <a:pt x="228282" y="119221"/>
                </a:lnTo>
                <a:lnTo>
                  <a:pt x="223464" y="109529"/>
                </a:lnTo>
                <a:lnTo>
                  <a:pt x="215624" y="102672"/>
                </a:lnTo>
                <a:lnTo>
                  <a:pt x="205799" y="99278"/>
                </a:lnTo>
                <a:close/>
              </a:path>
              <a:path w="978534" h="985520">
                <a:moveTo>
                  <a:pt x="888480" y="233911"/>
                </a:moveTo>
                <a:lnTo>
                  <a:pt x="878241" y="237427"/>
                </a:lnTo>
                <a:lnTo>
                  <a:pt x="756789" y="307854"/>
                </a:lnTo>
                <a:lnTo>
                  <a:pt x="865126" y="307854"/>
                </a:lnTo>
                <a:lnTo>
                  <a:pt x="905560" y="284452"/>
                </a:lnTo>
                <a:lnTo>
                  <a:pt x="913681" y="277259"/>
                </a:lnTo>
                <a:lnTo>
                  <a:pt x="918245" y="267900"/>
                </a:lnTo>
                <a:lnTo>
                  <a:pt x="918930" y="257523"/>
                </a:lnTo>
                <a:lnTo>
                  <a:pt x="915413" y="247280"/>
                </a:lnTo>
                <a:lnTo>
                  <a:pt x="908219" y="239163"/>
                </a:lnTo>
                <a:lnTo>
                  <a:pt x="898857" y="234598"/>
                </a:lnTo>
                <a:lnTo>
                  <a:pt x="888480" y="233911"/>
                </a:lnTo>
                <a:close/>
              </a:path>
              <a:path w="978534" h="985520">
                <a:moveTo>
                  <a:pt x="663699" y="20376"/>
                </a:moveTo>
                <a:lnTo>
                  <a:pt x="653477" y="22363"/>
                </a:lnTo>
                <a:lnTo>
                  <a:pt x="644500" y="28323"/>
                </a:lnTo>
                <a:lnTo>
                  <a:pt x="516430" y="155932"/>
                </a:lnTo>
                <a:lnTo>
                  <a:pt x="593328" y="155932"/>
                </a:lnTo>
                <a:lnTo>
                  <a:pt x="682907" y="66730"/>
                </a:lnTo>
                <a:lnTo>
                  <a:pt x="688862" y="57748"/>
                </a:lnTo>
                <a:lnTo>
                  <a:pt x="690846" y="47523"/>
                </a:lnTo>
                <a:lnTo>
                  <a:pt x="688862" y="37300"/>
                </a:lnTo>
                <a:lnTo>
                  <a:pt x="682907" y="28323"/>
                </a:lnTo>
                <a:lnTo>
                  <a:pt x="673924" y="22363"/>
                </a:lnTo>
                <a:lnTo>
                  <a:pt x="663699" y="20376"/>
                </a:lnTo>
                <a:close/>
              </a:path>
              <a:path w="978534" h="985520">
                <a:moveTo>
                  <a:pt x="489342" y="0"/>
                </a:moveTo>
                <a:lnTo>
                  <a:pt x="478771" y="2119"/>
                </a:lnTo>
                <a:lnTo>
                  <a:pt x="470163" y="7909"/>
                </a:lnTo>
                <a:lnTo>
                  <a:pt x="464373" y="16516"/>
                </a:lnTo>
                <a:lnTo>
                  <a:pt x="462254" y="27088"/>
                </a:lnTo>
                <a:lnTo>
                  <a:pt x="462254" y="155618"/>
                </a:lnTo>
                <a:lnTo>
                  <a:pt x="516430" y="155618"/>
                </a:lnTo>
                <a:lnTo>
                  <a:pt x="516430" y="27088"/>
                </a:lnTo>
                <a:lnTo>
                  <a:pt x="514311" y="16516"/>
                </a:lnTo>
                <a:lnTo>
                  <a:pt x="508521" y="7909"/>
                </a:lnTo>
                <a:lnTo>
                  <a:pt x="499914" y="2119"/>
                </a:lnTo>
                <a:lnTo>
                  <a:pt x="48934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4" name="object 14"/>
          <p:cNvSpPr/>
          <p:nvPr/>
        </p:nvSpPr>
        <p:spPr>
          <a:xfrm>
            <a:off x="9216182" y="5418760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4" h="985520">
                <a:moveTo>
                  <a:pt x="516406" y="829514"/>
                </a:moveTo>
                <a:lnTo>
                  <a:pt x="462271" y="829514"/>
                </a:lnTo>
                <a:lnTo>
                  <a:pt x="462271" y="958044"/>
                </a:lnTo>
                <a:lnTo>
                  <a:pt x="464388" y="968615"/>
                </a:lnTo>
                <a:lnTo>
                  <a:pt x="470177" y="977222"/>
                </a:lnTo>
                <a:lnTo>
                  <a:pt x="478792" y="983012"/>
                </a:lnTo>
                <a:lnTo>
                  <a:pt x="489391" y="985132"/>
                </a:lnTo>
                <a:lnTo>
                  <a:pt x="499929" y="983012"/>
                </a:lnTo>
                <a:lnTo>
                  <a:pt x="508513" y="977222"/>
                </a:lnTo>
                <a:lnTo>
                  <a:pt x="514290" y="968615"/>
                </a:lnTo>
                <a:lnTo>
                  <a:pt x="516406" y="958044"/>
                </a:lnTo>
                <a:lnTo>
                  <a:pt x="516406" y="829514"/>
                </a:lnTo>
                <a:close/>
              </a:path>
              <a:path w="978534" h="985520">
                <a:moveTo>
                  <a:pt x="516406" y="538130"/>
                </a:moveTo>
                <a:lnTo>
                  <a:pt x="462062" y="538130"/>
                </a:lnTo>
                <a:lnTo>
                  <a:pt x="462062" y="752856"/>
                </a:lnTo>
                <a:lnTo>
                  <a:pt x="295784" y="918642"/>
                </a:lnTo>
                <a:lnTo>
                  <a:pt x="289835" y="927619"/>
                </a:lnTo>
                <a:lnTo>
                  <a:pt x="287852" y="937841"/>
                </a:lnTo>
                <a:lnTo>
                  <a:pt x="289835" y="948066"/>
                </a:lnTo>
                <a:lnTo>
                  <a:pt x="295784" y="957049"/>
                </a:lnTo>
                <a:lnTo>
                  <a:pt x="304763" y="963004"/>
                </a:lnTo>
                <a:lnTo>
                  <a:pt x="314998" y="964988"/>
                </a:lnTo>
                <a:lnTo>
                  <a:pt x="325233" y="963004"/>
                </a:lnTo>
                <a:lnTo>
                  <a:pt x="334212" y="957049"/>
                </a:lnTo>
                <a:lnTo>
                  <a:pt x="462271" y="829514"/>
                </a:lnTo>
                <a:lnTo>
                  <a:pt x="593387" y="829514"/>
                </a:lnTo>
                <a:lnTo>
                  <a:pt x="516406" y="752856"/>
                </a:lnTo>
                <a:lnTo>
                  <a:pt x="516406" y="538130"/>
                </a:lnTo>
                <a:close/>
              </a:path>
              <a:path w="978534" h="985520">
                <a:moveTo>
                  <a:pt x="593387" y="829514"/>
                </a:moveTo>
                <a:lnTo>
                  <a:pt x="516406" y="829514"/>
                </a:lnTo>
                <a:lnTo>
                  <a:pt x="644464" y="957049"/>
                </a:lnTo>
                <a:lnTo>
                  <a:pt x="653443" y="963004"/>
                </a:lnTo>
                <a:lnTo>
                  <a:pt x="663679" y="964988"/>
                </a:lnTo>
                <a:lnTo>
                  <a:pt x="673914" y="963004"/>
                </a:lnTo>
                <a:lnTo>
                  <a:pt x="682893" y="957049"/>
                </a:lnTo>
                <a:lnTo>
                  <a:pt x="688841" y="948066"/>
                </a:lnTo>
                <a:lnTo>
                  <a:pt x="690824" y="937841"/>
                </a:lnTo>
                <a:lnTo>
                  <a:pt x="688841" y="927619"/>
                </a:lnTo>
                <a:lnTo>
                  <a:pt x="682893" y="918642"/>
                </a:lnTo>
                <a:lnTo>
                  <a:pt x="593387" y="829514"/>
                </a:lnTo>
                <a:close/>
              </a:path>
              <a:path w="978534" h="985520">
                <a:moveTo>
                  <a:pt x="625015" y="538130"/>
                </a:moveTo>
                <a:lnTo>
                  <a:pt x="516406" y="538130"/>
                </a:lnTo>
                <a:lnTo>
                  <a:pt x="690327" y="638881"/>
                </a:lnTo>
                <a:lnTo>
                  <a:pt x="750220" y="865921"/>
                </a:lnTo>
                <a:lnTo>
                  <a:pt x="754995" y="875613"/>
                </a:lnTo>
                <a:lnTo>
                  <a:pt x="762812" y="882469"/>
                </a:lnTo>
                <a:lnTo>
                  <a:pt x="772631" y="885859"/>
                </a:lnTo>
                <a:lnTo>
                  <a:pt x="783413" y="885156"/>
                </a:lnTo>
                <a:lnTo>
                  <a:pt x="793107" y="880344"/>
                </a:lnTo>
                <a:lnTo>
                  <a:pt x="799944" y="872507"/>
                </a:lnTo>
                <a:lnTo>
                  <a:pt x="803306" y="862683"/>
                </a:lnTo>
                <a:lnTo>
                  <a:pt x="802575" y="851911"/>
                </a:lnTo>
                <a:lnTo>
                  <a:pt x="756608" y="677047"/>
                </a:lnTo>
                <a:lnTo>
                  <a:pt x="864675" y="677047"/>
                </a:lnTo>
                <a:lnTo>
                  <a:pt x="783832" y="630253"/>
                </a:lnTo>
                <a:lnTo>
                  <a:pt x="927143" y="591856"/>
                </a:lnTo>
                <a:lnTo>
                  <a:pt x="717656" y="591856"/>
                </a:lnTo>
                <a:lnTo>
                  <a:pt x="625015" y="538130"/>
                </a:lnTo>
                <a:close/>
              </a:path>
              <a:path w="978534" h="985520">
                <a:moveTo>
                  <a:pt x="278072" y="677047"/>
                </a:moveTo>
                <a:lnTo>
                  <a:pt x="221860" y="677047"/>
                </a:lnTo>
                <a:lnTo>
                  <a:pt x="175788" y="851911"/>
                </a:lnTo>
                <a:lnTo>
                  <a:pt x="175102" y="862683"/>
                </a:lnTo>
                <a:lnTo>
                  <a:pt x="178549" y="872507"/>
                </a:lnTo>
                <a:lnTo>
                  <a:pt x="185432" y="880344"/>
                </a:lnTo>
                <a:lnTo>
                  <a:pt x="195054" y="885156"/>
                </a:lnTo>
                <a:lnTo>
                  <a:pt x="205836" y="885824"/>
                </a:lnTo>
                <a:lnTo>
                  <a:pt x="215656" y="882374"/>
                </a:lnTo>
                <a:lnTo>
                  <a:pt x="223473" y="875507"/>
                </a:lnTo>
                <a:lnTo>
                  <a:pt x="228247" y="865921"/>
                </a:lnTo>
                <a:lnTo>
                  <a:pt x="278072" y="677047"/>
                </a:lnTo>
                <a:close/>
              </a:path>
              <a:path w="978534" h="985520">
                <a:moveTo>
                  <a:pt x="29195" y="529973"/>
                </a:moveTo>
                <a:lnTo>
                  <a:pt x="26787" y="529973"/>
                </a:lnTo>
                <a:lnTo>
                  <a:pt x="18075" y="531404"/>
                </a:lnTo>
                <a:lnTo>
                  <a:pt x="10413" y="535475"/>
                </a:lnTo>
                <a:lnTo>
                  <a:pt x="4420" y="541856"/>
                </a:lnTo>
                <a:lnTo>
                  <a:pt x="714" y="550213"/>
                </a:lnTo>
                <a:lnTo>
                  <a:pt x="0" y="560985"/>
                </a:lnTo>
                <a:lnTo>
                  <a:pt x="3398" y="570809"/>
                </a:lnTo>
                <a:lnTo>
                  <a:pt x="10271" y="578646"/>
                </a:lnTo>
                <a:lnTo>
                  <a:pt x="19981" y="583458"/>
                </a:lnTo>
                <a:lnTo>
                  <a:pt x="194531" y="630253"/>
                </a:lnTo>
                <a:lnTo>
                  <a:pt x="72859" y="700680"/>
                </a:lnTo>
                <a:lnTo>
                  <a:pt x="64768" y="707873"/>
                </a:lnTo>
                <a:lnTo>
                  <a:pt x="60202" y="717236"/>
                </a:lnTo>
                <a:lnTo>
                  <a:pt x="59504" y="727613"/>
                </a:lnTo>
                <a:lnTo>
                  <a:pt x="63016" y="737851"/>
                </a:lnTo>
                <a:lnTo>
                  <a:pt x="70223" y="745973"/>
                </a:lnTo>
                <a:lnTo>
                  <a:pt x="79599" y="750537"/>
                </a:lnTo>
                <a:lnTo>
                  <a:pt x="89977" y="751221"/>
                </a:lnTo>
                <a:lnTo>
                  <a:pt x="100188" y="747704"/>
                </a:lnTo>
                <a:lnTo>
                  <a:pt x="221860" y="677047"/>
                </a:lnTo>
                <a:lnTo>
                  <a:pt x="278072" y="677047"/>
                </a:lnTo>
                <a:lnTo>
                  <a:pt x="288140" y="638881"/>
                </a:lnTo>
                <a:lnTo>
                  <a:pt x="369317" y="591856"/>
                </a:lnTo>
                <a:lnTo>
                  <a:pt x="260707" y="591856"/>
                </a:lnTo>
                <a:lnTo>
                  <a:pt x="33907" y="530968"/>
                </a:lnTo>
                <a:lnTo>
                  <a:pt x="31499" y="530235"/>
                </a:lnTo>
                <a:lnTo>
                  <a:pt x="29195" y="529973"/>
                </a:lnTo>
                <a:close/>
              </a:path>
              <a:path w="978534" h="985520">
                <a:moveTo>
                  <a:pt x="864675" y="677047"/>
                </a:moveTo>
                <a:lnTo>
                  <a:pt x="756608" y="677047"/>
                </a:lnTo>
                <a:lnTo>
                  <a:pt x="878279" y="747704"/>
                </a:lnTo>
                <a:lnTo>
                  <a:pt x="888490" y="751221"/>
                </a:lnTo>
                <a:lnTo>
                  <a:pt x="898868" y="750537"/>
                </a:lnTo>
                <a:lnTo>
                  <a:pt x="908244" y="745973"/>
                </a:lnTo>
                <a:lnTo>
                  <a:pt x="915451" y="737851"/>
                </a:lnTo>
                <a:lnTo>
                  <a:pt x="918918" y="727613"/>
                </a:lnTo>
                <a:lnTo>
                  <a:pt x="918213" y="717236"/>
                </a:lnTo>
                <a:lnTo>
                  <a:pt x="913640" y="707873"/>
                </a:lnTo>
                <a:lnTo>
                  <a:pt x="905504" y="700680"/>
                </a:lnTo>
                <a:lnTo>
                  <a:pt x="864675" y="677047"/>
                </a:lnTo>
                <a:close/>
              </a:path>
              <a:path w="978534" h="985520">
                <a:moveTo>
                  <a:pt x="369535" y="393286"/>
                </a:moveTo>
                <a:lnTo>
                  <a:pt x="260707" y="393286"/>
                </a:lnTo>
                <a:lnTo>
                  <a:pt x="431906" y="492571"/>
                </a:lnTo>
                <a:lnTo>
                  <a:pt x="260707" y="591856"/>
                </a:lnTo>
                <a:lnTo>
                  <a:pt x="369317" y="591856"/>
                </a:lnTo>
                <a:lnTo>
                  <a:pt x="462062" y="538130"/>
                </a:lnTo>
                <a:lnTo>
                  <a:pt x="625015" y="538130"/>
                </a:lnTo>
                <a:lnTo>
                  <a:pt x="546457" y="492571"/>
                </a:lnTo>
                <a:lnTo>
                  <a:pt x="624636" y="447232"/>
                </a:lnTo>
                <a:lnTo>
                  <a:pt x="516406" y="447232"/>
                </a:lnTo>
                <a:lnTo>
                  <a:pt x="516406" y="447002"/>
                </a:lnTo>
                <a:lnTo>
                  <a:pt x="462271" y="447002"/>
                </a:lnTo>
                <a:lnTo>
                  <a:pt x="369535" y="393286"/>
                </a:lnTo>
                <a:close/>
              </a:path>
              <a:path w="978534" h="985520">
                <a:moveTo>
                  <a:pt x="951576" y="529973"/>
                </a:moveTo>
                <a:lnTo>
                  <a:pt x="949377" y="529973"/>
                </a:lnTo>
                <a:lnTo>
                  <a:pt x="946968" y="530235"/>
                </a:lnTo>
                <a:lnTo>
                  <a:pt x="944455" y="530968"/>
                </a:lnTo>
                <a:lnTo>
                  <a:pt x="717656" y="591856"/>
                </a:lnTo>
                <a:lnTo>
                  <a:pt x="927143" y="591856"/>
                </a:lnTo>
                <a:lnTo>
                  <a:pt x="958486" y="583458"/>
                </a:lnTo>
                <a:lnTo>
                  <a:pt x="968196" y="578646"/>
                </a:lnTo>
                <a:lnTo>
                  <a:pt x="975070" y="570809"/>
                </a:lnTo>
                <a:lnTo>
                  <a:pt x="978468" y="560985"/>
                </a:lnTo>
                <a:lnTo>
                  <a:pt x="977753" y="550213"/>
                </a:lnTo>
                <a:lnTo>
                  <a:pt x="973957" y="541962"/>
                </a:lnTo>
                <a:lnTo>
                  <a:pt x="967884" y="535570"/>
                </a:lnTo>
                <a:lnTo>
                  <a:pt x="960201" y="531439"/>
                </a:lnTo>
                <a:lnTo>
                  <a:pt x="951576" y="529973"/>
                </a:lnTo>
                <a:close/>
              </a:path>
              <a:path w="978534" h="985520">
                <a:moveTo>
                  <a:pt x="89977" y="233920"/>
                </a:moveTo>
                <a:lnTo>
                  <a:pt x="79599" y="234604"/>
                </a:lnTo>
                <a:lnTo>
                  <a:pt x="70223" y="239165"/>
                </a:lnTo>
                <a:lnTo>
                  <a:pt x="63016" y="247280"/>
                </a:lnTo>
                <a:lnTo>
                  <a:pt x="59504" y="257525"/>
                </a:lnTo>
                <a:lnTo>
                  <a:pt x="60202" y="267905"/>
                </a:lnTo>
                <a:lnTo>
                  <a:pt x="64768" y="277268"/>
                </a:lnTo>
                <a:lnTo>
                  <a:pt x="72859" y="284462"/>
                </a:lnTo>
                <a:lnTo>
                  <a:pt x="194531" y="354879"/>
                </a:lnTo>
                <a:lnTo>
                  <a:pt x="19981" y="401673"/>
                </a:lnTo>
                <a:lnTo>
                  <a:pt x="10271" y="406486"/>
                </a:lnTo>
                <a:lnTo>
                  <a:pt x="3398" y="414326"/>
                </a:lnTo>
                <a:lnTo>
                  <a:pt x="0" y="424150"/>
                </a:lnTo>
                <a:lnTo>
                  <a:pt x="714" y="434918"/>
                </a:lnTo>
                <a:lnTo>
                  <a:pt x="4450" y="443174"/>
                </a:lnTo>
                <a:lnTo>
                  <a:pt x="10492" y="449566"/>
                </a:lnTo>
                <a:lnTo>
                  <a:pt x="18163" y="453694"/>
                </a:lnTo>
                <a:lnTo>
                  <a:pt x="26787" y="455158"/>
                </a:lnTo>
                <a:lnTo>
                  <a:pt x="28986" y="455158"/>
                </a:lnTo>
                <a:lnTo>
                  <a:pt x="31499" y="454907"/>
                </a:lnTo>
                <a:lnTo>
                  <a:pt x="33907" y="454164"/>
                </a:lnTo>
                <a:lnTo>
                  <a:pt x="260707" y="393286"/>
                </a:lnTo>
                <a:lnTo>
                  <a:pt x="369535" y="393286"/>
                </a:lnTo>
                <a:lnTo>
                  <a:pt x="288350" y="346261"/>
                </a:lnTo>
                <a:lnTo>
                  <a:pt x="278243" y="308084"/>
                </a:lnTo>
                <a:lnTo>
                  <a:pt x="221860" y="308084"/>
                </a:lnTo>
                <a:lnTo>
                  <a:pt x="100188" y="237437"/>
                </a:lnTo>
                <a:lnTo>
                  <a:pt x="89977" y="233920"/>
                </a:lnTo>
                <a:close/>
              </a:path>
              <a:path w="978534" h="985520">
                <a:moveTo>
                  <a:pt x="927182" y="393286"/>
                </a:moveTo>
                <a:lnTo>
                  <a:pt x="717656" y="393286"/>
                </a:lnTo>
                <a:lnTo>
                  <a:pt x="944455" y="454164"/>
                </a:lnTo>
                <a:lnTo>
                  <a:pt x="946968" y="454907"/>
                </a:lnTo>
                <a:lnTo>
                  <a:pt x="949167" y="455158"/>
                </a:lnTo>
                <a:lnTo>
                  <a:pt x="951576" y="455158"/>
                </a:lnTo>
                <a:lnTo>
                  <a:pt x="978468" y="424150"/>
                </a:lnTo>
                <a:lnTo>
                  <a:pt x="975070" y="414326"/>
                </a:lnTo>
                <a:lnTo>
                  <a:pt x="968196" y="406486"/>
                </a:lnTo>
                <a:lnTo>
                  <a:pt x="958486" y="401673"/>
                </a:lnTo>
                <a:lnTo>
                  <a:pt x="927182" y="393286"/>
                </a:lnTo>
                <a:close/>
              </a:path>
              <a:path w="978534" h="985520">
                <a:moveTo>
                  <a:pt x="772841" y="99081"/>
                </a:moveTo>
                <a:lnTo>
                  <a:pt x="763021" y="102532"/>
                </a:lnTo>
                <a:lnTo>
                  <a:pt x="755204" y="109400"/>
                </a:lnTo>
                <a:lnTo>
                  <a:pt x="750430" y="118991"/>
                </a:lnTo>
                <a:lnTo>
                  <a:pt x="690536" y="346031"/>
                </a:lnTo>
                <a:lnTo>
                  <a:pt x="516406" y="447232"/>
                </a:lnTo>
                <a:lnTo>
                  <a:pt x="624636" y="447232"/>
                </a:lnTo>
                <a:lnTo>
                  <a:pt x="717656" y="393286"/>
                </a:lnTo>
                <a:lnTo>
                  <a:pt x="927182" y="393286"/>
                </a:lnTo>
                <a:lnTo>
                  <a:pt x="783832" y="354879"/>
                </a:lnTo>
                <a:lnTo>
                  <a:pt x="865085" y="307854"/>
                </a:lnTo>
                <a:lnTo>
                  <a:pt x="756817" y="307854"/>
                </a:lnTo>
                <a:lnTo>
                  <a:pt x="802889" y="132990"/>
                </a:lnTo>
                <a:lnTo>
                  <a:pt x="803575" y="122222"/>
                </a:lnTo>
                <a:lnTo>
                  <a:pt x="800127" y="112398"/>
                </a:lnTo>
                <a:lnTo>
                  <a:pt x="793244" y="104558"/>
                </a:lnTo>
                <a:lnTo>
                  <a:pt x="783623" y="99745"/>
                </a:lnTo>
                <a:lnTo>
                  <a:pt x="772841" y="99081"/>
                </a:lnTo>
                <a:close/>
              </a:path>
              <a:path w="978534" h="985520">
                <a:moveTo>
                  <a:pt x="314998" y="20153"/>
                </a:moveTo>
                <a:lnTo>
                  <a:pt x="304763" y="22138"/>
                </a:lnTo>
                <a:lnTo>
                  <a:pt x="295784" y="28093"/>
                </a:lnTo>
                <a:lnTo>
                  <a:pt x="289835" y="37070"/>
                </a:lnTo>
                <a:lnTo>
                  <a:pt x="287852" y="47293"/>
                </a:lnTo>
                <a:lnTo>
                  <a:pt x="289835" y="57517"/>
                </a:lnTo>
                <a:lnTo>
                  <a:pt x="295784" y="66500"/>
                </a:lnTo>
                <a:lnTo>
                  <a:pt x="462271" y="232275"/>
                </a:lnTo>
                <a:lnTo>
                  <a:pt x="462271" y="447002"/>
                </a:lnTo>
                <a:lnTo>
                  <a:pt x="516406" y="447002"/>
                </a:lnTo>
                <a:lnTo>
                  <a:pt x="516406" y="232506"/>
                </a:lnTo>
                <a:lnTo>
                  <a:pt x="593308" y="155932"/>
                </a:lnTo>
                <a:lnTo>
                  <a:pt x="516406" y="155932"/>
                </a:lnTo>
                <a:lnTo>
                  <a:pt x="516406" y="155618"/>
                </a:lnTo>
                <a:lnTo>
                  <a:pt x="462271" y="155618"/>
                </a:lnTo>
                <a:lnTo>
                  <a:pt x="334212" y="28093"/>
                </a:lnTo>
                <a:lnTo>
                  <a:pt x="325233" y="22138"/>
                </a:lnTo>
                <a:lnTo>
                  <a:pt x="314998" y="20153"/>
                </a:lnTo>
                <a:close/>
              </a:path>
              <a:path w="978534" h="985520">
                <a:moveTo>
                  <a:pt x="205836" y="99278"/>
                </a:moveTo>
                <a:lnTo>
                  <a:pt x="195054" y="99976"/>
                </a:lnTo>
                <a:lnTo>
                  <a:pt x="185344" y="104789"/>
                </a:lnTo>
                <a:lnTo>
                  <a:pt x="178471" y="112628"/>
                </a:lnTo>
                <a:lnTo>
                  <a:pt x="175073" y="122453"/>
                </a:lnTo>
                <a:lnTo>
                  <a:pt x="175788" y="133221"/>
                </a:lnTo>
                <a:lnTo>
                  <a:pt x="221860" y="308084"/>
                </a:lnTo>
                <a:lnTo>
                  <a:pt x="278243" y="308084"/>
                </a:lnTo>
                <a:lnTo>
                  <a:pt x="228247" y="119221"/>
                </a:lnTo>
                <a:lnTo>
                  <a:pt x="223473" y="109529"/>
                </a:lnTo>
                <a:lnTo>
                  <a:pt x="215656" y="102672"/>
                </a:lnTo>
                <a:lnTo>
                  <a:pt x="205836" y="99278"/>
                </a:lnTo>
                <a:close/>
              </a:path>
              <a:path w="978534" h="985520">
                <a:moveTo>
                  <a:pt x="888490" y="233920"/>
                </a:moveTo>
                <a:lnTo>
                  <a:pt x="878279" y="237437"/>
                </a:lnTo>
                <a:lnTo>
                  <a:pt x="756817" y="307854"/>
                </a:lnTo>
                <a:lnTo>
                  <a:pt x="865085" y="307854"/>
                </a:lnTo>
                <a:lnTo>
                  <a:pt x="905504" y="284462"/>
                </a:lnTo>
                <a:lnTo>
                  <a:pt x="913640" y="277268"/>
                </a:lnTo>
                <a:lnTo>
                  <a:pt x="918213" y="267905"/>
                </a:lnTo>
                <a:lnTo>
                  <a:pt x="918918" y="257525"/>
                </a:lnTo>
                <a:lnTo>
                  <a:pt x="915451" y="247280"/>
                </a:lnTo>
                <a:lnTo>
                  <a:pt x="908244" y="239165"/>
                </a:lnTo>
                <a:lnTo>
                  <a:pt x="898868" y="234604"/>
                </a:lnTo>
                <a:lnTo>
                  <a:pt x="888490" y="233920"/>
                </a:lnTo>
                <a:close/>
              </a:path>
              <a:path w="978534" h="985520">
                <a:moveTo>
                  <a:pt x="663679" y="20376"/>
                </a:moveTo>
                <a:lnTo>
                  <a:pt x="653443" y="22363"/>
                </a:lnTo>
                <a:lnTo>
                  <a:pt x="644464" y="28323"/>
                </a:lnTo>
                <a:lnTo>
                  <a:pt x="516406" y="155932"/>
                </a:lnTo>
                <a:lnTo>
                  <a:pt x="593308" y="155932"/>
                </a:lnTo>
                <a:lnTo>
                  <a:pt x="682893" y="66730"/>
                </a:lnTo>
                <a:lnTo>
                  <a:pt x="688841" y="57748"/>
                </a:lnTo>
                <a:lnTo>
                  <a:pt x="690824" y="47523"/>
                </a:lnTo>
                <a:lnTo>
                  <a:pt x="688841" y="37300"/>
                </a:lnTo>
                <a:lnTo>
                  <a:pt x="682893" y="28323"/>
                </a:lnTo>
                <a:lnTo>
                  <a:pt x="673914" y="22363"/>
                </a:lnTo>
                <a:lnTo>
                  <a:pt x="663679" y="20376"/>
                </a:lnTo>
                <a:close/>
              </a:path>
              <a:path w="978534" h="985520">
                <a:moveTo>
                  <a:pt x="489391" y="0"/>
                </a:moveTo>
                <a:lnTo>
                  <a:pt x="478792" y="2121"/>
                </a:lnTo>
                <a:lnTo>
                  <a:pt x="470177" y="7913"/>
                </a:lnTo>
                <a:lnTo>
                  <a:pt x="464388" y="16521"/>
                </a:lnTo>
                <a:lnTo>
                  <a:pt x="462271" y="27088"/>
                </a:lnTo>
                <a:lnTo>
                  <a:pt x="462271" y="155618"/>
                </a:lnTo>
                <a:lnTo>
                  <a:pt x="516406" y="155618"/>
                </a:lnTo>
                <a:lnTo>
                  <a:pt x="516406" y="27088"/>
                </a:lnTo>
                <a:lnTo>
                  <a:pt x="514290" y="16521"/>
                </a:lnTo>
                <a:lnTo>
                  <a:pt x="508513" y="7913"/>
                </a:lnTo>
                <a:lnTo>
                  <a:pt x="499929" y="2121"/>
                </a:lnTo>
                <a:lnTo>
                  <a:pt x="489391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5" name="object 15"/>
          <p:cNvSpPr/>
          <p:nvPr/>
        </p:nvSpPr>
        <p:spPr>
          <a:xfrm>
            <a:off x="6679851" y="5648957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4" h="985520">
                <a:moveTo>
                  <a:pt x="516407" y="829524"/>
                </a:moveTo>
                <a:lnTo>
                  <a:pt x="462273" y="829524"/>
                </a:lnTo>
                <a:lnTo>
                  <a:pt x="462273" y="958049"/>
                </a:lnTo>
                <a:lnTo>
                  <a:pt x="464388" y="968620"/>
                </a:lnTo>
                <a:lnTo>
                  <a:pt x="470165" y="977228"/>
                </a:lnTo>
                <a:lnTo>
                  <a:pt x="478750" y="983020"/>
                </a:lnTo>
                <a:lnTo>
                  <a:pt x="489288" y="985140"/>
                </a:lnTo>
                <a:lnTo>
                  <a:pt x="499886" y="983020"/>
                </a:lnTo>
                <a:lnTo>
                  <a:pt x="508502" y="977228"/>
                </a:lnTo>
                <a:lnTo>
                  <a:pt x="514290" y="968620"/>
                </a:lnTo>
                <a:lnTo>
                  <a:pt x="516407" y="958049"/>
                </a:lnTo>
                <a:lnTo>
                  <a:pt x="516407" y="829524"/>
                </a:lnTo>
                <a:close/>
              </a:path>
              <a:path w="978534" h="985520">
                <a:moveTo>
                  <a:pt x="516407" y="538130"/>
                </a:moveTo>
                <a:lnTo>
                  <a:pt x="461959" y="538130"/>
                </a:lnTo>
                <a:lnTo>
                  <a:pt x="461959" y="752867"/>
                </a:lnTo>
                <a:lnTo>
                  <a:pt x="295786" y="918642"/>
                </a:lnTo>
                <a:lnTo>
                  <a:pt x="289778" y="927619"/>
                </a:lnTo>
                <a:lnTo>
                  <a:pt x="287775" y="937843"/>
                </a:lnTo>
                <a:lnTo>
                  <a:pt x="289778" y="948068"/>
                </a:lnTo>
                <a:lnTo>
                  <a:pt x="295786" y="957048"/>
                </a:lnTo>
                <a:lnTo>
                  <a:pt x="304750" y="963005"/>
                </a:lnTo>
                <a:lnTo>
                  <a:pt x="314947" y="964991"/>
                </a:lnTo>
                <a:lnTo>
                  <a:pt x="325147" y="963005"/>
                </a:lnTo>
                <a:lnTo>
                  <a:pt x="334109" y="957048"/>
                </a:lnTo>
                <a:lnTo>
                  <a:pt x="462273" y="829524"/>
                </a:lnTo>
                <a:lnTo>
                  <a:pt x="593394" y="829524"/>
                </a:lnTo>
                <a:lnTo>
                  <a:pt x="516407" y="752867"/>
                </a:lnTo>
                <a:lnTo>
                  <a:pt x="516407" y="538130"/>
                </a:lnTo>
                <a:close/>
              </a:path>
              <a:path w="978534" h="985520">
                <a:moveTo>
                  <a:pt x="593394" y="829524"/>
                </a:moveTo>
                <a:lnTo>
                  <a:pt x="516407" y="829524"/>
                </a:lnTo>
                <a:lnTo>
                  <a:pt x="644466" y="957048"/>
                </a:lnTo>
                <a:lnTo>
                  <a:pt x="653446" y="963005"/>
                </a:lnTo>
                <a:lnTo>
                  <a:pt x="663680" y="964991"/>
                </a:lnTo>
                <a:lnTo>
                  <a:pt x="673916" y="963005"/>
                </a:lnTo>
                <a:lnTo>
                  <a:pt x="682894" y="957048"/>
                </a:lnTo>
                <a:lnTo>
                  <a:pt x="688843" y="948068"/>
                </a:lnTo>
                <a:lnTo>
                  <a:pt x="690826" y="937843"/>
                </a:lnTo>
                <a:lnTo>
                  <a:pt x="688843" y="927619"/>
                </a:lnTo>
                <a:lnTo>
                  <a:pt x="682894" y="918642"/>
                </a:lnTo>
                <a:lnTo>
                  <a:pt x="593394" y="829524"/>
                </a:lnTo>
                <a:close/>
              </a:path>
              <a:path w="978534" h="985520">
                <a:moveTo>
                  <a:pt x="624969" y="538130"/>
                </a:moveTo>
                <a:lnTo>
                  <a:pt x="516407" y="538130"/>
                </a:lnTo>
                <a:lnTo>
                  <a:pt x="690224" y="638881"/>
                </a:lnTo>
                <a:lnTo>
                  <a:pt x="750117" y="865921"/>
                </a:lnTo>
                <a:lnTo>
                  <a:pt x="754952" y="875613"/>
                </a:lnTo>
                <a:lnTo>
                  <a:pt x="762800" y="882470"/>
                </a:lnTo>
                <a:lnTo>
                  <a:pt x="772631" y="885864"/>
                </a:lnTo>
                <a:lnTo>
                  <a:pt x="783415" y="885166"/>
                </a:lnTo>
                <a:lnTo>
                  <a:pt x="793109" y="880349"/>
                </a:lnTo>
                <a:lnTo>
                  <a:pt x="799946" y="872508"/>
                </a:lnTo>
                <a:lnTo>
                  <a:pt x="803308" y="862683"/>
                </a:lnTo>
                <a:lnTo>
                  <a:pt x="802577" y="851911"/>
                </a:lnTo>
                <a:lnTo>
                  <a:pt x="756505" y="677057"/>
                </a:lnTo>
                <a:lnTo>
                  <a:pt x="864689" y="677057"/>
                </a:lnTo>
                <a:lnTo>
                  <a:pt x="783834" y="630263"/>
                </a:lnTo>
                <a:lnTo>
                  <a:pt x="927184" y="591856"/>
                </a:lnTo>
                <a:lnTo>
                  <a:pt x="717553" y="591856"/>
                </a:lnTo>
                <a:lnTo>
                  <a:pt x="624969" y="538130"/>
                </a:lnTo>
                <a:close/>
              </a:path>
              <a:path w="978534" h="985520">
                <a:moveTo>
                  <a:pt x="278071" y="677057"/>
                </a:moveTo>
                <a:lnTo>
                  <a:pt x="221861" y="677057"/>
                </a:lnTo>
                <a:lnTo>
                  <a:pt x="175789" y="851911"/>
                </a:lnTo>
                <a:lnTo>
                  <a:pt x="175104" y="862685"/>
                </a:lnTo>
                <a:lnTo>
                  <a:pt x="178551" y="872512"/>
                </a:lnTo>
                <a:lnTo>
                  <a:pt x="185434" y="880353"/>
                </a:lnTo>
                <a:lnTo>
                  <a:pt x="195056" y="885166"/>
                </a:lnTo>
                <a:lnTo>
                  <a:pt x="205779" y="885829"/>
                </a:lnTo>
                <a:lnTo>
                  <a:pt x="215579" y="882376"/>
                </a:lnTo>
                <a:lnTo>
                  <a:pt x="223415" y="875507"/>
                </a:lnTo>
                <a:lnTo>
                  <a:pt x="228248" y="865921"/>
                </a:lnTo>
                <a:lnTo>
                  <a:pt x="278071" y="677057"/>
                </a:lnTo>
                <a:close/>
              </a:path>
              <a:path w="978534" h="985520">
                <a:moveTo>
                  <a:pt x="29197" y="529973"/>
                </a:moveTo>
                <a:lnTo>
                  <a:pt x="26789" y="529973"/>
                </a:lnTo>
                <a:lnTo>
                  <a:pt x="18077" y="531404"/>
                </a:lnTo>
                <a:lnTo>
                  <a:pt x="10415" y="535475"/>
                </a:lnTo>
                <a:lnTo>
                  <a:pt x="4422" y="541856"/>
                </a:lnTo>
                <a:lnTo>
                  <a:pt x="716" y="550213"/>
                </a:lnTo>
                <a:lnTo>
                  <a:pt x="0" y="560986"/>
                </a:lnTo>
                <a:lnTo>
                  <a:pt x="3386" y="570811"/>
                </a:lnTo>
                <a:lnTo>
                  <a:pt x="10228" y="578651"/>
                </a:lnTo>
                <a:lnTo>
                  <a:pt x="19878" y="583469"/>
                </a:lnTo>
                <a:lnTo>
                  <a:pt x="194532" y="630263"/>
                </a:lnTo>
                <a:lnTo>
                  <a:pt x="72861" y="700680"/>
                </a:lnTo>
                <a:lnTo>
                  <a:pt x="64726" y="707873"/>
                </a:lnTo>
                <a:lnTo>
                  <a:pt x="60165" y="717236"/>
                </a:lnTo>
                <a:lnTo>
                  <a:pt x="59490" y="727613"/>
                </a:lnTo>
                <a:lnTo>
                  <a:pt x="63018" y="737851"/>
                </a:lnTo>
                <a:lnTo>
                  <a:pt x="70210" y="745973"/>
                </a:lnTo>
                <a:lnTo>
                  <a:pt x="79562" y="750537"/>
                </a:lnTo>
                <a:lnTo>
                  <a:pt x="89935" y="751221"/>
                </a:lnTo>
                <a:lnTo>
                  <a:pt x="100190" y="747704"/>
                </a:lnTo>
                <a:lnTo>
                  <a:pt x="221861" y="677057"/>
                </a:lnTo>
                <a:lnTo>
                  <a:pt x="278071" y="677057"/>
                </a:lnTo>
                <a:lnTo>
                  <a:pt x="288142" y="638881"/>
                </a:lnTo>
                <a:lnTo>
                  <a:pt x="369270" y="591856"/>
                </a:lnTo>
                <a:lnTo>
                  <a:pt x="260708" y="591856"/>
                </a:lnTo>
                <a:lnTo>
                  <a:pt x="33909" y="530978"/>
                </a:lnTo>
                <a:lnTo>
                  <a:pt x="31501" y="530235"/>
                </a:lnTo>
                <a:lnTo>
                  <a:pt x="29197" y="529973"/>
                </a:lnTo>
                <a:close/>
              </a:path>
              <a:path w="978534" h="985520">
                <a:moveTo>
                  <a:pt x="864689" y="677057"/>
                </a:moveTo>
                <a:lnTo>
                  <a:pt x="756505" y="677057"/>
                </a:lnTo>
                <a:lnTo>
                  <a:pt x="878176" y="747704"/>
                </a:lnTo>
                <a:lnTo>
                  <a:pt x="888431" y="751221"/>
                </a:lnTo>
                <a:lnTo>
                  <a:pt x="898804" y="750537"/>
                </a:lnTo>
                <a:lnTo>
                  <a:pt x="908156" y="745973"/>
                </a:lnTo>
                <a:lnTo>
                  <a:pt x="915348" y="737851"/>
                </a:lnTo>
                <a:lnTo>
                  <a:pt x="918875" y="727613"/>
                </a:lnTo>
                <a:lnTo>
                  <a:pt x="918201" y="717236"/>
                </a:lnTo>
                <a:lnTo>
                  <a:pt x="913640" y="707873"/>
                </a:lnTo>
                <a:lnTo>
                  <a:pt x="905505" y="700680"/>
                </a:lnTo>
                <a:lnTo>
                  <a:pt x="864689" y="677057"/>
                </a:lnTo>
                <a:close/>
              </a:path>
              <a:path w="978534" h="985520">
                <a:moveTo>
                  <a:pt x="369528" y="393286"/>
                </a:moveTo>
                <a:lnTo>
                  <a:pt x="260708" y="393286"/>
                </a:lnTo>
                <a:lnTo>
                  <a:pt x="431907" y="492571"/>
                </a:lnTo>
                <a:lnTo>
                  <a:pt x="260708" y="591856"/>
                </a:lnTo>
                <a:lnTo>
                  <a:pt x="369270" y="591856"/>
                </a:lnTo>
                <a:lnTo>
                  <a:pt x="461959" y="538130"/>
                </a:lnTo>
                <a:lnTo>
                  <a:pt x="624969" y="538130"/>
                </a:lnTo>
                <a:lnTo>
                  <a:pt x="546459" y="492571"/>
                </a:lnTo>
                <a:lnTo>
                  <a:pt x="624572" y="447242"/>
                </a:lnTo>
                <a:lnTo>
                  <a:pt x="516407" y="447242"/>
                </a:lnTo>
                <a:lnTo>
                  <a:pt x="516407" y="447012"/>
                </a:lnTo>
                <a:lnTo>
                  <a:pt x="462273" y="447012"/>
                </a:lnTo>
                <a:lnTo>
                  <a:pt x="369528" y="393286"/>
                </a:lnTo>
                <a:close/>
              </a:path>
              <a:path w="978534" h="985520">
                <a:moveTo>
                  <a:pt x="951577" y="529973"/>
                </a:moveTo>
                <a:lnTo>
                  <a:pt x="949378" y="529973"/>
                </a:lnTo>
                <a:lnTo>
                  <a:pt x="946970" y="530235"/>
                </a:lnTo>
                <a:lnTo>
                  <a:pt x="944457" y="530978"/>
                </a:lnTo>
                <a:lnTo>
                  <a:pt x="717553" y="591856"/>
                </a:lnTo>
                <a:lnTo>
                  <a:pt x="927184" y="591856"/>
                </a:lnTo>
                <a:lnTo>
                  <a:pt x="958488" y="583469"/>
                </a:lnTo>
                <a:lnTo>
                  <a:pt x="968183" y="578651"/>
                </a:lnTo>
                <a:lnTo>
                  <a:pt x="975032" y="570811"/>
                </a:lnTo>
                <a:lnTo>
                  <a:pt x="978425" y="560986"/>
                </a:lnTo>
                <a:lnTo>
                  <a:pt x="977754" y="550213"/>
                </a:lnTo>
                <a:lnTo>
                  <a:pt x="973959" y="541962"/>
                </a:lnTo>
                <a:lnTo>
                  <a:pt x="967886" y="535570"/>
                </a:lnTo>
                <a:lnTo>
                  <a:pt x="960203" y="531439"/>
                </a:lnTo>
                <a:lnTo>
                  <a:pt x="951577" y="529973"/>
                </a:lnTo>
                <a:close/>
              </a:path>
              <a:path w="978534" h="985520">
                <a:moveTo>
                  <a:pt x="89935" y="233920"/>
                </a:moveTo>
                <a:lnTo>
                  <a:pt x="79562" y="234605"/>
                </a:lnTo>
                <a:lnTo>
                  <a:pt x="70210" y="239169"/>
                </a:lnTo>
                <a:lnTo>
                  <a:pt x="63018" y="247290"/>
                </a:lnTo>
                <a:lnTo>
                  <a:pt x="59490" y="257529"/>
                </a:lnTo>
                <a:lnTo>
                  <a:pt x="60165" y="267906"/>
                </a:lnTo>
                <a:lnTo>
                  <a:pt x="64726" y="277268"/>
                </a:lnTo>
                <a:lnTo>
                  <a:pt x="72861" y="284462"/>
                </a:lnTo>
                <a:lnTo>
                  <a:pt x="194532" y="354879"/>
                </a:lnTo>
                <a:lnTo>
                  <a:pt x="19878" y="401673"/>
                </a:lnTo>
                <a:lnTo>
                  <a:pt x="10228" y="406491"/>
                </a:lnTo>
                <a:lnTo>
                  <a:pt x="3386" y="414331"/>
                </a:lnTo>
                <a:lnTo>
                  <a:pt x="0" y="424156"/>
                </a:lnTo>
                <a:lnTo>
                  <a:pt x="716" y="434929"/>
                </a:lnTo>
                <a:lnTo>
                  <a:pt x="4451" y="443180"/>
                </a:lnTo>
                <a:lnTo>
                  <a:pt x="10493" y="449572"/>
                </a:lnTo>
                <a:lnTo>
                  <a:pt x="18165" y="453703"/>
                </a:lnTo>
                <a:lnTo>
                  <a:pt x="26789" y="455169"/>
                </a:lnTo>
                <a:lnTo>
                  <a:pt x="28987" y="455169"/>
                </a:lnTo>
                <a:lnTo>
                  <a:pt x="31501" y="454907"/>
                </a:lnTo>
                <a:lnTo>
                  <a:pt x="33909" y="454164"/>
                </a:lnTo>
                <a:lnTo>
                  <a:pt x="260708" y="393286"/>
                </a:lnTo>
                <a:lnTo>
                  <a:pt x="369528" y="393286"/>
                </a:lnTo>
                <a:lnTo>
                  <a:pt x="288351" y="346261"/>
                </a:lnTo>
                <a:lnTo>
                  <a:pt x="278245" y="308084"/>
                </a:lnTo>
                <a:lnTo>
                  <a:pt x="221861" y="308084"/>
                </a:lnTo>
                <a:lnTo>
                  <a:pt x="100190" y="237437"/>
                </a:lnTo>
                <a:lnTo>
                  <a:pt x="89935" y="233920"/>
                </a:lnTo>
                <a:close/>
              </a:path>
              <a:path w="978534" h="985520">
                <a:moveTo>
                  <a:pt x="927184" y="393286"/>
                </a:moveTo>
                <a:lnTo>
                  <a:pt x="717553" y="393286"/>
                </a:lnTo>
                <a:lnTo>
                  <a:pt x="944457" y="454164"/>
                </a:lnTo>
                <a:lnTo>
                  <a:pt x="946970" y="454907"/>
                </a:lnTo>
                <a:lnTo>
                  <a:pt x="949064" y="455169"/>
                </a:lnTo>
                <a:lnTo>
                  <a:pt x="951577" y="455169"/>
                </a:lnTo>
                <a:lnTo>
                  <a:pt x="978425" y="424156"/>
                </a:lnTo>
                <a:lnTo>
                  <a:pt x="975032" y="414331"/>
                </a:lnTo>
                <a:lnTo>
                  <a:pt x="968183" y="406491"/>
                </a:lnTo>
                <a:lnTo>
                  <a:pt x="958488" y="401673"/>
                </a:lnTo>
                <a:lnTo>
                  <a:pt x="927184" y="393286"/>
                </a:lnTo>
                <a:close/>
              </a:path>
              <a:path w="978534" h="985520">
                <a:moveTo>
                  <a:pt x="772842" y="99083"/>
                </a:moveTo>
                <a:lnTo>
                  <a:pt x="763023" y="102536"/>
                </a:lnTo>
                <a:lnTo>
                  <a:pt x="755206" y="109405"/>
                </a:lnTo>
                <a:lnTo>
                  <a:pt x="750431" y="118991"/>
                </a:lnTo>
                <a:lnTo>
                  <a:pt x="690538" y="346031"/>
                </a:lnTo>
                <a:lnTo>
                  <a:pt x="516407" y="447242"/>
                </a:lnTo>
                <a:lnTo>
                  <a:pt x="624572" y="447242"/>
                </a:lnTo>
                <a:lnTo>
                  <a:pt x="717553" y="393286"/>
                </a:lnTo>
                <a:lnTo>
                  <a:pt x="927184" y="393286"/>
                </a:lnTo>
                <a:lnTo>
                  <a:pt x="783834" y="354879"/>
                </a:lnTo>
                <a:lnTo>
                  <a:pt x="865087" y="307854"/>
                </a:lnTo>
                <a:lnTo>
                  <a:pt x="756819" y="307854"/>
                </a:lnTo>
                <a:lnTo>
                  <a:pt x="802891" y="133001"/>
                </a:lnTo>
                <a:lnTo>
                  <a:pt x="803517" y="122228"/>
                </a:lnTo>
                <a:lnTo>
                  <a:pt x="800050" y="112403"/>
                </a:lnTo>
                <a:lnTo>
                  <a:pt x="793187" y="104563"/>
                </a:lnTo>
                <a:lnTo>
                  <a:pt x="783624" y="99745"/>
                </a:lnTo>
                <a:lnTo>
                  <a:pt x="772842" y="99083"/>
                </a:lnTo>
                <a:close/>
              </a:path>
              <a:path w="978534" h="985520">
                <a:moveTo>
                  <a:pt x="314947" y="20153"/>
                </a:moveTo>
                <a:lnTo>
                  <a:pt x="304748" y="22138"/>
                </a:lnTo>
                <a:lnTo>
                  <a:pt x="295786" y="28093"/>
                </a:lnTo>
                <a:lnTo>
                  <a:pt x="289778" y="37074"/>
                </a:lnTo>
                <a:lnTo>
                  <a:pt x="287775" y="47296"/>
                </a:lnTo>
                <a:lnTo>
                  <a:pt x="289778" y="57519"/>
                </a:lnTo>
                <a:lnTo>
                  <a:pt x="295786" y="66500"/>
                </a:lnTo>
                <a:lnTo>
                  <a:pt x="462273" y="232275"/>
                </a:lnTo>
                <a:lnTo>
                  <a:pt x="462273" y="447012"/>
                </a:lnTo>
                <a:lnTo>
                  <a:pt x="516407" y="447012"/>
                </a:lnTo>
                <a:lnTo>
                  <a:pt x="516407" y="232516"/>
                </a:lnTo>
                <a:lnTo>
                  <a:pt x="593315" y="155932"/>
                </a:lnTo>
                <a:lnTo>
                  <a:pt x="516407" y="155932"/>
                </a:lnTo>
                <a:lnTo>
                  <a:pt x="516407" y="155628"/>
                </a:lnTo>
                <a:lnTo>
                  <a:pt x="462273" y="155628"/>
                </a:lnTo>
                <a:lnTo>
                  <a:pt x="334109" y="28093"/>
                </a:lnTo>
                <a:lnTo>
                  <a:pt x="325147" y="22138"/>
                </a:lnTo>
                <a:lnTo>
                  <a:pt x="314947" y="20153"/>
                </a:lnTo>
                <a:close/>
              </a:path>
              <a:path w="978534" h="985520">
                <a:moveTo>
                  <a:pt x="205779" y="99278"/>
                </a:moveTo>
                <a:lnTo>
                  <a:pt x="195056" y="99976"/>
                </a:lnTo>
                <a:lnTo>
                  <a:pt x="185346" y="104793"/>
                </a:lnTo>
                <a:lnTo>
                  <a:pt x="178472" y="112634"/>
                </a:lnTo>
                <a:lnTo>
                  <a:pt x="175074" y="122459"/>
                </a:lnTo>
                <a:lnTo>
                  <a:pt x="175789" y="133231"/>
                </a:lnTo>
                <a:lnTo>
                  <a:pt x="221861" y="308084"/>
                </a:lnTo>
                <a:lnTo>
                  <a:pt x="278245" y="308084"/>
                </a:lnTo>
                <a:lnTo>
                  <a:pt x="228248" y="119221"/>
                </a:lnTo>
                <a:lnTo>
                  <a:pt x="223415" y="109529"/>
                </a:lnTo>
                <a:lnTo>
                  <a:pt x="215579" y="102672"/>
                </a:lnTo>
                <a:lnTo>
                  <a:pt x="205779" y="99278"/>
                </a:lnTo>
                <a:close/>
              </a:path>
              <a:path w="978534" h="985520">
                <a:moveTo>
                  <a:pt x="888431" y="233920"/>
                </a:moveTo>
                <a:lnTo>
                  <a:pt x="878176" y="237437"/>
                </a:lnTo>
                <a:lnTo>
                  <a:pt x="756819" y="307854"/>
                </a:lnTo>
                <a:lnTo>
                  <a:pt x="865087" y="307854"/>
                </a:lnTo>
                <a:lnTo>
                  <a:pt x="905505" y="284462"/>
                </a:lnTo>
                <a:lnTo>
                  <a:pt x="913640" y="277268"/>
                </a:lnTo>
                <a:lnTo>
                  <a:pt x="918201" y="267906"/>
                </a:lnTo>
                <a:lnTo>
                  <a:pt x="918875" y="257529"/>
                </a:lnTo>
                <a:lnTo>
                  <a:pt x="915348" y="247290"/>
                </a:lnTo>
                <a:lnTo>
                  <a:pt x="908156" y="239169"/>
                </a:lnTo>
                <a:lnTo>
                  <a:pt x="898804" y="234605"/>
                </a:lnTo>
                <a:lnTo>
                  <a:pt x="888431" y="233920"/>
                </a:lnTo>
                <a:close/>
              </a:path>
              <a:path w="978534" h="985520">
                <a:moveTo>
                  <a:pt x="663680" y="20384"/>
                </a:moveTo>
                <a:lnTo>
                  <a:pt x="653445" y="22369"/>
                </a:lnTo>
                <a:lnTo>
                  <a:pt x="644466" y="28323"/>
                </a:lnTo>
                <a:lnTo>
                  <a:pt x="516407" y="155932"/>
                </a:lnTo>
                <a:lnTo>
                  <a:pt x="593315" y="155932"/>
                </a:lnTo>
                <a:lnTo>
                  <a:pt x="682894" y="66730"/>
                </a:lnTo>
                <a:lnTo>
                  <a:pt x="688843" y="57753"/>
                </a:lnTo>
                <a:lnTo>
                  <a:pt x="690826" y="47531"/>
                </a:lnTo>
                <a:lnTo>
                  <a:pt x="688843" y="37306"/>
                </a:lnTo>
                <a:lnTo>
                  <a:pt x="682894" y="28323"/>
                </a:lnTo>
                <a:lnTo>
                  <a:pt x="673915" y="22369"/>
                </a:lnTo>
                <a:lnTo>
                  <a:pt x="663680" y="20384"/>
                </a:lnTo>
                <a:close/>
              </a:path>
              <a:path w="978534" h="985520">
                <a:moveTo>
                  <a:pt x="489288" y="0"/>
                </a:moveTo>
                <a:lnTo>
                  <a:pt x="478750" y="2121"/>
                </a:lnTo>
                <a:lnTo>
                  <a:pt x="470165" y="7914"/>
                </a:lnTo>
                <a:lnTo>
                  <a:pt x="464388" y="16525"/>
                </a:lnTo>
                <a:lnTo>
                  <a:pt x="462273" y="27098"/>
                </a:lnTo>
                <a:lnTo>
                  <a:pt x="462273" y="155628"/>
                </a:lnTo>
                <a:lnTo>
                  <a:pt x="516407" y="155628"/>
                </a:lnTo>
                <a:lnTo>
                  <a:pt x="516407" y="27098"/>
                </a:lnTo>
                <a:lnTo>
                  <a:pt x="514290" y="16525"/>
                </a:lnTo>
                <a:lnTo>
                  <a:pt x="508502" y="7914"/>
                </a:lnTo>
                <a:lnTo>
                  <a:pt x="499886" y="2121"/>
                </a:lnTo>
                <a:lnTo>
                  <a:pt x="48928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6" name="object 16"/>
          <p:cNvSpPr/>
          <p:nvPr/>
        </p:nvSpPr>
        <p:spPr>
          <a:xfrm>
            <a:off x="7966843" y="365734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4" h="985519">
                <a:moveTo>
                  <a:pt x="516406" y="829555"/>
                </a:moveTo>
                <a:lnTo>
                  <a:pt x="462271" y="829555"/>
                </a:lnTo>
                <a:lnTo>
                  <a:pt x="462271" y="958086"/>
                </a:lnTo>
                <a:lnTo>
                  <a:pt x="464387" y="968657"/>
                </a:lnTo>
                <a:lnTo>
                  <a:pt x="470164" y="977264"/>
                </a:lnTo>
                <a:lnTo>
                  <a:pt x="478748" y="983054"/>
                </a:lnTo>
                <a:lnTo>
                  <a:pt x="489286" y="985174"/>
                </a:lnTo>
                <a:lnTo>
                  <a:pt x="499884" y="983054"/>
                </a:lnTo>
                <a:lnTo>
                  <a:pt x="508500" y="977264"/>
                </a:lnTo>
                <a:lnTo>
                  <a:pt x="514288" y="968657"/>
                </a:lnTo>
                <a:lnTo>
                  <a:pt x="516406" y="958086"/>
                </a:lnTo>
                <a:lnTo>
                  <a:pt x="516406" y="829555"/>
                </a:lnTo>
                <a:close/>
              </a:path>
              <a:path w="978534" h="985519">
                <a:moveTo>
                  <a:pt x="516406" y="538172"/>
                </a:moveTo>
                <a:lnTo>
                  <a:pt x="462062" y="538172"/>
                </a:lnTo>
                <a:lnTo>
                  <a:pt x="462062" y="752898"/>
                </a:lnTo>
                <a:lnTo>
                  <a:pt x="295784" y="918673"/>
                </a:lnTo>
                <a:lnTo>
                  <a:pt x="289835" y="927656"/>
                </a:lnTo>
                <a:lnTo>
                  <a:pt x="287852" y="937881"/>
                </a:lnTo>
                <a:lnTo>
                  <a:pt x="289835" y="948103"/>
                </a:lnTo>
                <a:lnTo>
                  <a:pt x="295784" y="957080"/>
                </a:lnTo>
                <a:lnTo>
                  <a:pt x="304763" y="963041"/>
                </a:lnTo>
                <a:lnTo>
                  <a:pt x="314998" y="965028"/>
                </a:lnTo>
                <a:lnTo>
                  <a:pt x="325233" y="963041"/>
                </a:lnTo>
                <a:lnTo>
                  <a:pt x="334212" y="957080"/>
                </a:lnTo>
                <a:lnTo>
                  <a:pt x="462271" y="829555"/>
                </a:lnTo>
                <a:lnTo>
                  <a:pt x="593392" y="829555"/>
                </a:lnTo>
                <a:lnTo>
                  <a:pt x="516406" y="752898"/>
                </a:lnTo>
                <a:lnTo>
                  <a:pt x="516406" y="538172"/>
                </a:lnTo>
                <a:close/>
              </a:path>
              <a:path w="978534" h="985519">
                <a:moveTo>
                  <a:pt x="593392" y="829555"/>
                </a:moveTo>
                <a:lnTo>
                  <a:pt x="516406" y="829555"/>
                </a:lnTo>
                <a:lnTo>
                  <a:pt x="644464" y="957080"/>
                </a:lnTo>
                <a:lnTo>
                  <a:pt x="653487" y="963041"/>
                </a:lnTo>
                <a:lnTo>
                  <a:pt x="663718" y="965028"/>
                </a:lnTo>
                <a:lnTo>
                  <a:pt x="673929" y="963041"/>
                </a:lnTo>
                <a:lnTo>
                  <a:pt x="682893" y="957080"/>
                </a:lnTo>
                <a:lnTo>
                  <a:pt x="688841" y="948103"/>
                </a:lnTo>
                <a:lnTo>
                  <a:pt x="690824" y="937881"/>
                </a:lnTo>
                <a:lnTo>
                  <a:pt x="688841" y="927656"/>
                </a:lnTo>
                <a:lnTo>
                  <a:pt x="682893" y="918673"/>
                </a:lnTo>
                <a:lnTo>
                  <a:pt x="593392" y="829555"/>
                </a:lnTo>
                <a:close/>
              </a:path>
              <a:path w="978534" h="985519">
                <a:moveTo>
                  <a:pt x="625033" y="538172"/>
                </a:moveTo>
                <a:lnTo>
                  <a:pt x="516406" y="538172"/>
                </a:lnTo>
                <a:lnTo>
                  <a:pt x="690327" y="638912"/>
                </a:lnTo>
                <a:lnTo>
                  <a:pt x="750220" y="865952"/>
                </a:lnTo>
                <a:lnTo>
                  <a:pt x="754995" y="875644"/>
                </a:lnTo>
                <a:lnTo>
                  <a:pt x="762812" y="882501"/>
                </a:lnTo>
                <a:lnTo>
                  <a:pt x="772631" y="885895"/>
                </a:lnTo>
                <a:lnTo>
                  <a:pt x="783413" y="885198"/>
                </a:lnTo>
                <a:lnTo>
                  <a:pt x="793107" y="880385"/>
                </a:lnTo>
                <a:lnTo>
                  <a:pt x="799944" y="872545"/>
                </a:lnTo>
                <a:lnTo>
                  <a:pt x="803306" y="862720"/>
                </a:lnTo>
                <a:lnTo>
                  <a:pt x="802575" y="851953"/>
                </a:lnTo>
                <a:lnTo>
                  <a:pt x="756503" y="677089"/>
                </a:lnTo>
                <a:lnTo>
                  <a:pt x="864722" y="677089"/>
                </a:lnTo>
                <a:lnTo>
                  <a:pt x="783937" y="630294"/>
                </a:lnTo>
                <a:lnTo>
                  <a:pt x="927201" y="591887"/>
                </a:lnTo>
                <a:lnTo>
                  <a:pt x="717656" y="591887"/>
                </a:lnTo>
                <a:lnTo>
                  <a:pt x="625033" y="538172"/>
                </a:lnTo>
                <a:close/>
              </a:path>
              <a:path w="978534" h="985519">
                <a:moveTo>
                  <a:pt x="278069" y="677089"/>
                </a:moveTo>
                <a:lnTo>
                  <a:pt x="221860" y="677089"/>
                </a:lnTo>
                <a:lnTo>
                  <a:pt x="175788" y="851953"/>
                </a:lnTo>
                <a:lnTo>
                  <a:pt x="175102" y="862720"/>
                </a:lnTo>
                <a:lnTo>
                  <a:pt x="178549" y="872545"/>
                </a:lnTo>
                <a:lnTo>
                  <a:pt x="185432" y="880385"/>
                </a:lnTo>
                <a:lnTo>
                  <a:pt x="195054" y="885198"/>
                </a:lnTo>
                <a:lnTo>
                  <a:pt x="205792" y="885861"/>
                </a:lnTo>
                <a:lnTo>
                  <a:pt x="215616" y="882411"/>
                </a:lnTo>
                <a:lnTo>
                  <a:pt x="223458" y="875543"/>
                </a:lnTo>
                <a:lnTo>
                  <a:pt x="228247" y="865952"/>
                </a:lnTo>
                <a:lnTo>
                  <a:pt x="278069" y="677089"/>
                </a:lnTo>
                <a:close/>
              </a:path>
              <a:path w="978534" h="985519">
                <a:moveTo>
                  <a:pt x="29300" y="530015"/>
                </a:moveTo>
                <a:lnTo>
                  <a:pt x="26787" y="530015"/>
                </a:lnTo>
                <a:lnTo>
                  <a:pt x="18075" y="531446"/>
                </a:lnTo>
                <a:lnTo>
                  <a:pt x="10413" y="535517"/>
                </a:lnTo>
                <a:lnTo>
                  <a:pt x="4420" y="541898"/>
                </a:lnTo>
                <a:lnTo>
                  <a:pt x="714" y="550255"/>
                </a:lnTo>
                <a:lnTo>
                  <a:pt x="0" y="561023"/>
                </a:lnTo>
                <a:lnTo>
                  <a:pt x="3398" y="570847"/>
                </a:lnTo>
                <a:lnTo>
                  <a:pt x="10271" y="578687"/>
                </a:lnTo>
                <a:lnTo>
                  <a:pt x="19981" y="583500"/>
                </a:lnTo>
                <a:lnTo>
                  <a:pt x="194531" y="630294"/>
                </a:lnTo>
                <a:lnTo>
                  <a:pt x="72859" y="700711"/>
                </a:lnTo>
                <a:lnTo>
                  <a:pt x="64768" y="707909"/>
                </a:lnTo>
                <a:lnTo>
                  <a:pt x="60202" y="717272"/>
                </a:lnTo>
                <a:lnTo>
                  <a:pt x="59504" y="727650"/>
                </a:lnTo>
                <a:lnTo>
                  <a:pt x="63016" y="737893"/>
                </a:lnTo>
                <a:lnTo>
                  <a:pt x="70223" y="746010"/>
                </a:lnTo>
                <a:lnTo>
                  <a:pt x="79599" y="750574"/>
                </a:lnTo>
                <a:lnTo>
                  <a:pt x="89977" y="751257"/>
                </a:lnTo>
                <a:lnTo>
                  <a:pt x="100188" y="747736"/>
                </a:lnTo>
                <a:lnTo>
                  <a:pt x="221860" y="677089"/>
                </a:lnTo>
                <a:lnTo>
                  <a:pt x="278069" y="677089"/>
                </a:lnTo>
                <a:lnTo>
                  <a:pt x="288140" y="638912"/>
                </a:lnTo>
                <a:lnTo>
                  <a:pt x="369325" y="591887"/>
                </a:lnTo>
                <a:lnTo>
                  <a:pt x="260811" y="591887"/>
                </a:lnTo>
                <a:lnTo>
                  <a:pt x="33907" y="531010"/>
                </a:lnTo>
                <a:lnTo>
                  <a:pt x="31499" y="530277"/>
                </a:lnTo>
                <a:lnTo>
                  <a:pt x="29300" y="530015"/>
                </a:lnTo>
                <a:close/>
              </a:path>
              <a:path w="978534" h="985519">
                <a:moveTo>
                  <a:pt x="864722" y="677089"/>
                </a:moveTo>
                <a:lnTo>
                  <a:pt x="756503" y="677089"/>
                </a:lnTo>
                <a:lnTo>
                  <a:pt x="878279" y="747736"/>
                </a:lnTo>
                <a:lnTo>
                  <a:pt x="888490" y="751257"/>
                </a:lnTo>
                <a:lnTo>
                  <a:pt x="898868" y="750574"/>
                </a:lnTo>
                <a:lnTo>
                  <a:pt x="908244" y="746010"/>
                </a:lnTo>
                <a:lnTo>
                  <a:pt x="915451" y="737893"/>
                </a:lnTo>
                <a:lnTo>
                  <a:pt x="918962" y="727650"/>
                </a:lnTo>
                <a:lnTo>
                  <a:pt x="918252" y="717272"/>
                </a:lnTo>
                <a:lnTo>
                  <a:pt x="913655" y="707909"/>
                </a:lnTo>
                <a:lnTo>
                  <a:pt x="905504" y="700711"/>
                </a:lnTo>
                <a:lnTo>
                  <a:pt x="864722" y="677089"/>
                </a:lnTo>
                <a:close/>
              </a:path>
              <a:path w="978534" h="985519">
                <a:moveTo>
                  <a:pt x="369526" y="393317"/>
                </a:moveTo>
                <a:lnTo>
                  <a:pt x="260811" y="393317"/>
                </a:lnTo>
                <a:lnTo>
                  <a:pt x="431906" y="492602"/>
                </a:lnTo>
                <a:lnTo>
                  <a:pt x="260811" y="591887"/>
                </a:lnTo>
                <a:lnTo>
                  <a:pt x="369325" y="591887"/>
                </a:lnTo>
                <a:lnTo>
                  <a:pt x="462062" y="538172"/>
                </a:lnTo>
                <a:lnTo>
                  <a:pt x="625033" y="538172"/>
                </a:lnTo>
                <a:lnTo>
                  <a:pt x="546457" y="492602"/>
                </a:lnTo>
                <a:lnTo>
                  <a:pt x="624618" y="447274"/>
                </a:lnTo>
                <a:lnTo>
                  <a:pt x="516406" y="447274"/>
                </a:lnTo>
                <a:lnTo>
                  <a:pt x="516406" y="447043"/>
                </a:lnTo>
                <a:lnTo>
                  <a:pt x="462271" y="447043"/>
                </a:lnTo>
                <a:lnTo>
                  <a:pt x="369526" y="393317"/>
                </a:lnTo>
                <a:close/>
              </a:path>
              <a:path w="978534" h="985519">
                <a:moveTo>
                  <a:pt x="951576" y="530015"/>
                </a:moveTo>
                <a:lnTo>
                  <a:pt x="949377" y="530015"/>
                </a:lnTo>
                <a:lnTo>
                  <a:pt x="946968" y="530277"/>
                </a:lnTo>
                <a:lnTo>
                  <a:pt x="944560" y="531010"/>
                </a:lnTo>
                <a:lnTo>
                  <a:pt x="717656" y="591887"/>
                </a:lnTo>
                <a:lnTo>
                  <a:pt x="927201" y="591887"/>
                </a:lnTo>
                <a:lnTo>
                  <a:pt x="958486" y="583500"/>
                </a:lnTo>
                <a:lnTo>
                  <a:pt x="968196" y="578687"/>
                </a:lnTo>
                <a:lnTo>
                  <a:pt x="975070" y="570847"/>
                </a:lnTo>
                <a:lnTo>
                  <a:pt x="978468" y="561023"/>
                </a:lnTo>
                <a:lnTo>
                  <a:pt x="977753" y="550255"/>
                </a:lnTo>
                <a:lnTo>
                  <a:pt x="973957" y="541999"/>
                </a:lnTo>
                <a:lnTo>
                  <a:pt x="967884" y="535608"/>
                </a:lnTo>
                <a:lnTo>
                  <a:pt x="960201" y="531480"/>
                </a:lnTo>
                <a:lnTo>
                  <a:pt x="951576" y="530015"/>
                </a:lnTo>
                <a:close/>
              </a:path>
              <a:path w="978534" h="985519">
                <a:moveTo>
                  <a:pt x="89977" y="233947"/>
                </a:moveTo>
                <a:lnTo>
                  <a:pt x="79599" y="234625"/>
                </a:lnTo>
                <a:lnTo>
                  <a:pt x="70223" y="239187"/>
                </a:lnTo>
                <a:lnTo>
                  <a:pt x="63016" y="247322"/>
                </a:lnTo>
                <a:lnTo>
                  <a:pt x="59504" y="257565"/>
                </a:lnTo>
                <a:lnTo>
                  <a:pt x="60202" y="267942"/>
                </a:lnTo>
                <a:lnTo>
                  <a:pt x="64768" y="277301"/>
                </a:lnTo>
                <a:lnTo>
                  <a:pt x="72859" y="284493"/>
                </a:lnTo>
                <a:lnTo>
                  <a:pt x="194531" y="354921"/>
                </a:lnTo>
                <a:lnTo>
                  <a:pt x="19981" y="401715"/>
                </a:lnTo>
                <a:lnTo>
                  <a:pt x="10271" y="406527"/>
                </a:lnTo>
                <a:lnTo>
                  <a:pt x="3398" y="414364"/>
                </a:lnTo>
                <a:lnTo>
                  <a:pt x="0" y="424188"/>
                </a:lnTo>
                <a:lnTo>
                  <a:pt x="714" y="434960"/>
                </a:lnTo>
                <a:lnTo>
                  <a:pt x="4450" y="443216"/>
                </a:lnTo>
                <a:lnTo>
                  <a:pt x="10492" y="449608"/>
                </a:lnTo>
                <a:lnTo>
                  <a:pt x="18163" y="453736"/>
                </a:lnTo>
                <a:lnTo>
                  <a:pt x="26787" y="455200"/>
                </a:lnTo>
                <a:lnTo>
                  <a:pt x="28986" y="455200"/>
                </a:lnTo>
                <a:lnTo>
                  <a:pt x="31499" y="454939"/>
                </a:lnTo>
                <a:lnTo>
                  <a:pt x="33907" y="454206"/>
                </a:lnTo>
                <a:lnTo>
                  <a:pt x="260811" y="393317"/>
                </a:lnTo>
                <a:lnTo>
                  <a:pt x="369526" y="393317"/>
                </a:lnTo>
                <a:lnTo>
                  <a:pt x="288350" y="346293"/>
                </a:lnTo>
                <a:lnTo>
                  <a:pt x="278246" y="308126"/>
                </a:lnTo>
                <a:lnTo>
                  <a:pt x="221860" y="308126"/>
                </a:lnTo>
                <a:lnTo>
                  <a:pt x="100188" y="237469"/>
                </a:lnTo>
                <a:lnTo>
                  <a:pt x="89977" y="233947"/>
                </a:lnTo>
                <a:close/>
              </a:path>
              <a:path w="978534" h="985519">
                <a:moveTo>
                  <a:pt x="927162" y="393317"/>
                </a:moveTo>
                <a:lnTo>
                  <a:pt x="717656" y="393317"/>
                </a:lnTo>
                <a:lnTo>
                  <a:pt x="944560" y="454206"/>
                </a:lnTo>
                <a:lnTo>
                  <a:pt x="946968" y="454939"/>
                </a:lnTo>
                <a:lnTo>
                  <a:pt x="949167" y="455200"/>
                </a:lnTo>
                <a:lnTo>
                  <a:pt x="951576" y="455200"/>
                </a:lnTo>
                <a:lnTo>
                  <a:pt x="978468" y="424188"/>
                </a:lnTo>
                <a:lnTo>
                  <a:pt x="975070" y="414364"/>
                </a:lnTo>
                <a:lnTo>
                  <a:pt x="968196" y="406527"/>
                </a:lnTo>
                <a:lnTo>
                  <a:pt x="958486" y="401715"/>
                </a:lnTo>
                <a:lnTo>
                  <a:pt x="927162" y="393317"/>
                </a:lnTo>
                <a:close/>
              </a:path>
              <a:path w="978534" h="985519">
                <a:moveTo>
                  <a:pt x="772885" y="99102"/>
                </a:moveTo>
                <a:lnTo>
                  <a:pt x="763060" y="102549"/>
                </a:lnTo>
                <a:lnTo>
                  <a:pt x="755219" y="109432"/>
                </a:lnTo>
                <a:lnTo>
                  <a:pt x="750430" y="119053"/>
                </a:lnTo>
                <a:lnTo>
                  <a:pt x="690536" y="346062"/>
                </a:lnTo>
                <a:lnTo>
                  <a:pt x="516406" y="447274"/>
                </a:lnTo>
                <a:lnTo>
                  <a:pt x="624618" y="447274"/>
                </a:lnTo>
                <a:lnTo>
                  <a:pt x="717656" y="393317"/>
                </a:lnTo>
                <a:lnTo>
                  <a:pt x="927162" y="393317"/>
                </a:lnTo>
                <a:lnTo>
                  <a:pt x="783937" y="354921"/>
                </a:lnTo>
                <a:lnTo>
                  <a:pt x="865108" y="307896"/>
                </a:lnTo>
                <a:lnTo>
                  <a:pt x="756817" y="307896"/>
                </a:lnTo>
                <a:lnTo>
                  <a:pt x="802889" y="132980"/>
                </a:lnTo>
                <a:lnTo>
                  <a:pt x="803575" y="122257"/>
                </a:lnTo>
                <a:lnTo>
                  <a:pt x="800127" y="112457"/>
                </a:lnTo>
                <a:lnTo>
                  <a:pt x="793244" y="104620"/>
                </a:lnTo>
                <a:lnTo>
                  <a:pt x="783623" y="99787"/>
                </a:lnTo>
                <a:lnTo>
                  <a:pt x="772885" y="99102"/>
                </a:lnTo>
                <a:close/>
              </a:path>
              <a:path w="978534" h="985519">
                <a:moveTo>
                  <a:pt x="314998" y="20156"/>
                </a:moveTo>
                <a:lnTo>
                  <a:pt x="304763" y="22159"/>
                </a:lnTo>
                <a:lnTo>
                  <a:pt x="295784" y="28166"/>
                </a:lnTo>
                <a:lnTo>
                  <a:pt x="289835" y="37129"/>
                </a:lnTo>
                <a:lnTo>
                  <a:pt x="287852" y="47328"/>
                </a:lnTo>
                <a:lnTo>
                  <a:pt x="289835" y="57527"/>
                </a:lnTo>
                <a:lnTo>
                  <a:pt x="295784" y="66490"/>
                </a:lnTo>
                <a:lnTo>
                  <a:pt x="462271" y="232348"/>
                </a:lnTo>
                <a:lnTo>
                  <a:pt x="462271" y="447043"/>
                </a:lnTo>
                <a:lnTo>
                  <a:pt x="516406" y="447043"/>
                </a:lnTo>
                <a:lnTo>
                  <a:pt x="516406" y="232558"/>
                </a:lnTo>
                <a:lnTo>
                  <a:pt x="593391" y="155911"/>
                </a:lnTo>
                <a:lnTo>
                  <a:pt x="516406" y="155911"/>
                </a:lnTo>
                <a:lnTo>
                  <a:pt x="516406" y="155702"/>
                </a:lnTo>
                <a:lnTo>
                  <a:pt x="462271" y="155702"/>
                </a:lnTo>
                <a:lnTo>
                  <a:pt x="334212" y="28166"/>
                </a:lnTo>
                <a:lnTo>
                  <a:pt x="325233" y="22159"/>
                </a:lnTo>
                <a:lnTo>
                  <a:pt x="314998" y="20156"/>
                </a:lnTo>
                <a:close/>
              </a:path>
              <a:path w="978534" h="985519">
                <a:moveTo>
                  <a:pt x="205792" y="99281"/>
                </a:moveTo>
                <a:lnTo>
                  <a:pt x="195054" y="99996"/>
                </a:lnTo>
                <a:lnTo>
                  <a:pt x="185344" y="104831"/>
                </a:lnTo>
                <a:lnTo>
                  <a:pt x="178471" y="112679"/>
                </a:lnTo>
                <a:lnTo>
                  <a:pt x="175073" y="122510"/>
                </a:lnTo>
                <a:lnTo>
                  <a:pt x="175788" y="133294"/>
                </a:lnTo>
                <a:lnTo>
                  <a:pt x="221860" y="308126"/>
                </a:lnTo>
                <a:lnTo>
                  <a:pt x="278246" y="308126"/>
                </a:lnTo>
                <a:lnTo>
                  <a:pt x="228247" y="119263"/>
                </a:lnTo>
                <a:lnTo>
                  <a:pt x="223458" y="109553"/>
                </a:lnTo>
                <a:lnTo>
                  <a:pt x="215616" y="102680"/>
                </a:lnTo>
                <a:lnTo>
                  <a:pt x="205792" y="99281"/>
                </a:lnTo>
                <a:close/>
              </a:path>
              <a:path w="978534" h="985519">
                <a:moveTo>
                  <a:pt x="888490" y="233947"/>
                </a:moveTo>
                <a:lnTo>
                  <a:pt x="878279" y="237469"/>
                </a:lnTo>
                <a:lnTo>
                  <a:pt x="756817" y="307896"/>
                </a:lnTo>
                <a:lnTo>
                  <a:pt x="865108" y="307896"/>
                </a:lnTo>
                <a:lnTo>
                  <a:pt x="905504" y="284493"/>
                </a:lnTo>
                <a:lnTo>
                  <a:pt x="913655" y="277301"/>
                </a:lnTo>
                <a:lnTo>
                  <a:pt x="918252" y="267942"/>
                </a:lnTo>
                <a:lnTo>
                  <a:pt x="918962" y="257565"/>
                </a:lnTo>
                <a:lnTo>
                  <a:pt x="915451" y="247322"/>
                </a:lnTo>
                <a:lnTo>
                  <a:pt x="908244" y="239187"/>
                </a:lnTo>
                <a:lnTo>
                  <a:pt x="898868" y="234625"/>
                </a:lnTo>
                <a:lnTo>
                  <a:pt x="888490" y="233947"/>
                </a:lnTo>
                <a:close/>
              </a:path>
              <a:path w="978534" h="985519">
                <a:moveTo>
                  <a:pt x="663718" y="20444"/>
                </a:moveTo>
                <a:lnTo>
                  <a:pt x="653487" y="22427"/>
                </a:lnTo>
                <a:lnTo>
                  <a:pt x="644464" y="28376"/>
                </a:lnTo>
                <a:lnTo>
                  <a:pt x="516406" y="155911"/>
                </a:lnTo>
                <a:lnTo>
                  <a:pt x="593391" y="155911"/>
                </a:lnTo>
                <a:lnTo>
                  <a:pt x="682893" y="66804"/>
                </a:lnTo>
                <a:lnTo>
                  <a:pt x="688841" y="57825"/>
                </a:lnTo>
                <a:lnTo>
                  <a:pt x="690824" y="47590"/>
                </a:lnTo>
                <a:lnTo>
                  <a:pt x="688841" y="37354"/>
                </a:lnTo>
                <a:lnTo>
                  <a:pt x="682893" y="28376"/>
                </a:lnTo>
                <a:lnTo>
                  <a:pt x="673929" y="22427"/>
                </a:lnTo>
                <a:lnTo>
                  <a:pt x="663718" y="20444"/>
                </a:lnTo>
                <a:close/>
              </a:path>
              <a:path w="978534" h="985519">
                <a:moveTo>
                  <a:pt x="489286" y="0"/>
                </a:moveTo>
                <a:lnTo>
                  <a:pt x="478748" y="2131"/>
                </a:lnTo>
                <a:lnTo>
                  <a:pt x="470164" y="7944"/>
                </a:lnTo>
                <a:lnTo>
                  <a:pt x="464387" y="16565"/>
                </a:lnTo>
                <a:lnTo>
                  <a:pt x="462271" y="27119"/>
                </a:lnTo>
                <a:lnTo>
                  <a:pt x="462271" y="155702"/>
                </a:lnTo>
                <a:lnTo>
                  <a:pt x="516406" y="155702"/>
                </a:lnTo>
                <a:lnTo>
                  <a:pt x="516406" y="27119"/>
                </a:lnTo>
                <a:lnTo>
                  <a:pt x="514288" y="16565"/>
                </a:lnTo>
                <a:lnTo>
                  <a:pt x="508500" y="7944"/>
                </a:lnTo>
                <a:lnTo>
                  <a:pt x="499884" y="2131"/>
                </a:lnTo>
                <a:lnTo>
                  <a:pt x="48928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7" name="object 17"/>
          <p:cNvSpPr/>
          <p:nvPr/>
        </p:nvSpPr>
        <p:spPr>
          <a:xfrm>
            <a:off x="9453464" y="439580"/>
            <a:ext cx="593385" cy="597620"/>
          </a:xfrm>
          <a:custGeom>
            <a:avLst/>
            <a:gdLst/>
            <a:ahLst/>
            <a:cxnLst/>
            <a:rect l="l" t="t" r="r" b="b"/>
            <a:pathLst>
              <a:path w="978534" h="985519">
                <a:moveTo>
                  <a:pt x="516407" y="829482"/>
                </a:moveTo>
                <a:lnTo>
                  <a:pt x="462273" y="829482"/>
                </a:lnTo>
                <a:lnTo>
                  <a:pt x="462273" y="958012"/>
                </a:lnTo>
                <a:lnTo>
                  <a:pt x="464388" y="968584"/>
                </a:lnTo>
                <a:lnTo>
                  <a:pt x="470165" y="977191"/>
                </a:lnTo>
                <a:lnTo>
                  <a:pt x="478750" y="982981"/>
                </a:lnTo>
                <a:lnTo>
                  <a:pt x="489288" y="985100"/>
                </a:lnTo>
                <a:lnTo>
                  <a:pt x="499886" y="982981"/>
                </a:lnTo>
                <a:lnTo>
                  <a:pt x="508502" y="977191"/>
                </a:lnTo>
                <a:lnTo>
                  <a:pt x="514290" y="968584"/>
                </a:lnTo>
                <a:lnTo>
                  <a:pt x="516407" y="958012"/>
                </a:lnTo>
                <a:lnTo>
                  <a:pt x="516407" y="829482"/>
                </a:lnTo>
                <a:close/>
              </a:path>
              <a:path w="978534" h="985519">
                <a:moveTo>
                  <a:pt x="516407" y="538098"/>
                </a:moveTo>
                <a:lnTo>
                  <a:pt x="461959" y="538098"/>
                </a:lnTo>
                <a:lnTo>
                  <a:pt x="461959" y="752825"/>
                </a:lnTo>
                <a:lnTo>
                  <a:pt x="295786" y="918600"/>
                </a:lnTo>
                <a:lnTo>
                  <a:pt x="289837" y="927583"/>
                </a:lnTo>
                <a:lnTo>
                  <a:pt x="287854" y="937807"/>
                </a:lnTo>
                <a:lnTo>
                  <a:pt x="289837" y="948030"/>
                </a:lnTo>
                <a:lnTo>
                  <a:pt x="295786" y="957007"/>
                </a:lnTo>
                <a:lnTo>
                  <a:pt x="304748" y="962968"/>
                </a:lnTo>
                <a:lnTo>
                  <a:pt x="314947" y="964954"/>
                </a:lnTo>
                <a:lnTo>
                  <a:pt x="325147" y="962968"/>
                </a:lnTo>
                <a:lnTo>
                  <a:pt x="334109" y="957007"/>
                </a:lnTo>
                <a:lnTo>
                  <a:pt x="462273" y="829482"/>
                </a:lnTo>
                <a:lnTo>
                  <a:pt x="593394" y="829482"/>
                </a:lnTo>
                <a:lnTo>
                  <a:pt x="516407" y="752825"/>
                </a:lnTo>
                <a:lnTo>
                  <a:pt x="516407" y="538098"/>
                </a:lnTo>
                <a:close/>
              </a:path>
              <a:path w="978534" h="985519">
                <a:moveTo>
                  <a:pt x="593394" y="829482"/>
                </a:moveTo>
                <a:lnTo>
                  <a:pt x="516407" y="829482"/>
                </a:lnTo>
                <a:lnTo>
                  <a:pt x="644466" y="957007"/>
                </a:lnTo>
                <a:lnTo>
                  <a:pt x="653445" y="962968"/>
                </a:lnTo>
                <a:lnTo>
                  <a:pt x="663680" y="964954"/>
                </a:lnTo>
                <a:lnTo>
                  <a:pt x="673915" y="962968"/>
                </a:lnTo>
                <a:lnTo>
                  <a:pt x="682894" y="957007"/>
                </a:lnTo>
                <a:lnTo>
                  <a:pt x="688843" y="948030"/>
                </a:lnTo>
                <a:lnTo>
                  <a:pt x="690826" y="937807"/>
                </a:lnTo>
                <a:lnTo>
                  <a:pt x="688843" y="927583"/>
                </a:lnTo>
                <a:lnTo>
                  <a:pt x="682894" y="918600"/>
                </a:lnTo>
                <a:lnTo>
                  <a:pt x="593394" y="829482"/>
                </a:lnTo>
                <a:close/>
              </a:path>
              <a:path w="978534" h="985519">
                <a:moveTo>
                  <a:pt x="624987" y="538098"/>
                </a:moveTo>
                <a:lnTo>
                  <a:pt x="516407" y="538098"/>
                </a:lnTo>
                <a:lnTo>
                  <a:pt x="690224" y="638839"/>
                </a:lnTo>
                <a:lnTo>
                  <a:pt x="750117" y="865879"/>
                </a:lnTo>
                <a:lnTo>
                  <a:pt x="754952" y="875571"/>
                </a:lnTo>
                <a:lnTo>
                  <a:pt x="762800" y="882428"/>
                </a:lnTo>
                <a:lnTo>
                  <a:pt x="772631" y="885822"/>
                </a:lnTo>
                <a:lnTo>
                  <a:pt x="783415" y="885124"/>
                </a:lnTo>
                <a:lnTo>
                  <a:pt x="793094" y="880311"/>
                </a:lnTo>
                <a:lnTo>
                  <a:pt x="799906" y="872472"/>
                </a:lnTo>
                <a:lnTo>
                  <a:pt x="803264" y="862647"/>
                </a:lnTo>
                <a:lnTo>
                  <a:pt x="802577" y="851879"/>
                </a:lnTo>
                <a:lnTo>
                  <a:pt x="756505" y="677016"/>
                </a:lnTo>
                <a:lnTo>
                  <a:pt x="864689" y="677016"/>
                </a:lnTo>
                <a:lnTo>
                  <a:pt x="783834" y="630221"/>
                </a:lnTo>
                <a:lnTo>
                  <a:pt x="927184" y="591814"/>
                </a:lnTo>
                <a:lnTo>
                  <a:pt x="717553" y="591814"/>
                </a:lnTo>
                <a:lnTo>
                  <a:pt x="624987" y="538098"/>
                </a:lnTo>
                <a:close/>
              </a:path>
              <a:path w="978534" h="985519">
                <a:moveTo>
                  <a:pt x="278071" y="677016"/>
                </a:moveTo>
                <a:lnTo>
                  <a:pt x="221861" y="677016"/>
                </a:lnTo>
                <a:lnTo>
                  <a:pt x="175789" y="851879"/>
                </a:lnTo>
                <a:lnTo>
                  <a:pt x="175104" y="862647"/>
                </a:lnTo>
                <a:lnTo>
                  <a:pt x="178551" y="872472"/>
                </a:lnTo>
                <a:lnTo>
                  <a:pt x="185434" y="880311"/>
                </a:lnTo>
                <a:lnTo>
                  <a:pt x="195056" y="885124"/>
                </a:lnTo>
                <a:lnTo>
                  <a:pt x="205779" y="885788"/>
                </a:lnTo>
                <a:lnTo>
                  <a:pt x="215579" y="882338"/>
                </a:lnTo>
                <a:lnTo>
                  <a:pt x="223415" y="875469"/>
                </a:lnTo>
                <a:lnTo>
                  <a:pt x="228248" y="865879"/>
                </a:lnTo>
                <a:lnTo>
                  <a:pt x="278071" y="677016"/>
                </a:lnTo>
                <a:close/>
              </a:path>
              <a:path w="978534" h="985519">
                <a:moveTo>
                  <a:pt x="29197" y="529941"/>
                </a:moveTo>
                <a:lnTo>
                  <a:pt x="26789" y="529941"/>
                </a:lnTo>
                <a:lnTo>
                  <a:pt x="18077" y="531372"/>
                </a:lnTo>
                <a:lnTo>
                  <a:pt x="10415" y="535444"/>
                </a:lnTo>
                <a:lnTo>
                  <a:pt x="4422" y="541824"/>
                </a:lnTo>
                <a:lnTo>
                  <a:pt x="716" y="550182"/>
                </a:lnTo>
                <a:lnTo>
                  <a:pt x="0" y="560950"/>
                </a:lnTo>
                <a:lnTo>
                  <a:pt x="3386" y="570774"/>
                </a:lnTo>
                <a:lnTo>
                  <a:pt x="10228" y="578614"/>
                </a:lnTo>
                <a:lnTo>
                  <a:pt x="19878" y="583427"/>
                </a:lnTo>
                <a:lnTo>
                  <a:pt x="194532" y="630221"/>
                </a:lnTo>
                <a:lnTo>
                  <a:pt x="72861" y="700638"/>
                </a:lnTo>
                <a:lnTo>
                  <a:pt x="64726" y="707836"/>
                </a:lnTo>
                <a:lnTo>
                  <a:pt x="60165" y="717199"/>
                </a:lnTo>
                <a:lnTo>
                  <a:pt x="59490" y="727577"/>
                </a:lnTo>
                <a:lnTo>
                  <a:pt x="63018" y="737820"/>
                </a:lnTo>
                <a:lnTo>
                  <a:pt x="70210" y="745937"/>
                </a:lnTo>
                <a:lnTo>
                  <a:pt x="79562" y="750500"/>
                </a:lnTo>
                <a:lnTo>
                  <a:pt x="89935" y="751184"/>
                </a:lnTo>
                <a:lnTo>
                  <a:pt x="100190" y="747663"/>
                </a:lnTo>
                <a:lnTo>
                  <a:pt x="221861" y="677016"/>
                </a:lnTo>
                <a:lnTo>
                  <a:pt x="278071" y="677016"/>
                </a:lnTo>
                <a:lnTo>
                  <a:pt x="288142" y="638839"/>
                </a:lnTo>
                <a:lnTo>
                  <a:pt x="369278" y="591814"/>
                </a:lnTo>
                <a:lnTo>
                  <a:pt x="260708" y="591814"/>
                </a:lnTo>
                <a:lnTo>
                  <a:pt x="33909" y="530936"/>
                </a:lnTo>
                <a:lnTo>
                  <a:pt x="31501" y="530193"/>
                </a:lnTo>
                <a:lnTo>
                  <a:pt x="29197" y="529941"/>
                </a:lnTo>
                <a:close/>
              </a:path>
              <a:path w="978534" h="985519">
                <a:moveTo>
                  <a:pt x="864689" y="677016"/>
                </a:moveTo>
                <a:lnTo>
                  <a:pt x="756505" y="677016"/>
                </a:lnTo>
                <a:lnTo>
                  <a:pt x="878176" y="747663"/>
                </a:lnTo>
                <a:lnTo>
                  <a:pt x="888431" y="751184"/>
                </a:lnTo>
                <a:lnTo>
                  <a:pt x="898804" y="750500"/>
                </a:lnTo>
                <a:lnTo>
                  <a:pt x="908156" y="745937"/>
                </a:lnTo>
                <a:lnTo>
                  <a:pt x="915348" y="737820"/>
                </a:lnTo>
                <a:lnTo>
                  <a:pt x="918875" y="727577"/>
                </a:lnTo>
                <a:lnTo>
                  <a:pt x="918201" y="717199"/>
                </a:lnTo>
                <a:lnTo>
                  <a:pt x="913640" y="707836"/>
                </a:lnTo>
                <a:lnTo>
                  <a:pt x="905505" y="700638"/>
                </a:lnTo>
                <a:lnTo>
                  <a:pt x="864689" y="677016"/>
                </a:lnTo>
                <a:close/>
              </a:path>
              <a:path w="978534" h="985519">
                <a:moveTo>
                  <a:pt x="369528" y="393244"/>
                </a:moveTo>
                <a:lnTo>
                  <a:pt x="260708" y="393244"/>
                </a:lnTo>
                <a:lnTo>
                  <a:pt x="431907" y="492529"/>
                </a:lnTo>
                <a:lnTo>
                  <a:pt x="260708" y="591814"/>
                </a:lnTo>
                <a:lnTo>
                  <a:pt x="369278" y="591814"/>
                </a:lnTo>
                <a:lnTo>
                  <a:pt x="461959" y="538098"/>
                </a:lnTo>
                <a:lnTo>
                  <a:pt x="624987" y="538098"/>
                </a:lnTo>
                <a:lnTo>
                  <a:pt x="546459" y="492529"/>
                </a:lnTo>
                <a:lnTo>
                  <a:pt x="624572" y="447201"/>
                </a:lnTo>
                <a:lnTo>
                  <a:pt x="516407" y="447201"/>
                </a:lnTo>
                <a:lnTo>
                  <a:pt x="516407" y="446970"/>
                </a:lnTo>
                <a:lnTo>
                  <a:pt x="462273" y="446970"/>
                </a:lnTo>
                <a:lnTo>
                  <a:pt x="369528" y="393244"/>
                </a:lnTo>
                <a:close/>
              </a:path>
              <a:path w="978534" h="985519">
                <a:moveTo>
                  <a:pt x="951577" y="529941"/>
                </a:moveTo>
                <a:lnTo>
                  <a:pt x="949378" y="529941"/>
                </a:lnTo>
                <a:lnTo>
                  <a:pt x="946970" y="530193"/>
                </a:lnTo>
                <a:lnTo>
                  <a:pt x="944457" y="530936"/>
                </a:lnTo>
                <a:lnTo>
                  <a:pt x="717553" y="591814"/>
                </a:lnTo>
                <a:lnTo>
                  <a:pt x="927184" y="591814"/>
                </a:lnTo>
                <a:lnTo>
                  <a:pt x="958488" y="583427"/>
                </a:lnTo>
                <a:lnTo>
                  <a:pt x="968183" y="578614"/>
                </a:lnTo>
                <a:lnTo>
                  <a:pt x="975032" y="570774"/>
                </a:lnTo>
                <a:lnTo>
                  <a:pt x="978425" y="560950"/>
                </a:lnTo>
                <a:lnTo>
                  <a:pt x="977754" y="550182"/>
                </a:lnTo>
                <a:lnTo>
                  <a:pt x="973959" y="541926"/>
                </a:lnTo>
                <a:lnTo>
                  <a:pt x="967886" y="535534"/>
                </a:lnTo>
                <a:lnTo>
                  <a:pt x="960203" y="531406"/>
                </a:lnTo>
                <a:lnTo>
                  <a:pt x="951577" y="529941"/>
                </a:lnTo>
                <a:close/>
              </a:path>
              <a:path w="978534" h="985519">
                <a:moveTo>
                  <a:pt x="89935" y="233879"/>
                </a:moveTo>
                <a:lnTo>
                  <a:pt x="79562" y="234563"/>
                </a:lnTo>
                <a:lnTo>
                  <a:pt x="70210" y="239127"/>
                </a:lnTo>
                <a:lnTo>
                  <a:pt x="63018" y="247249"/>
                </a:lnTo>
                <a:lnTo>
                  <a:pt x="59490" y="257492"/>
                </a:lnTo>
                <a:lnTo>
                  <a:pt x="60165" y="267868"/>
                </a:lnTo>
                <a:lnTo>
                  <a:pt x="64726" y="277228"/>
                </a:lnTo>
                <a:lnTo>
                  <a:pt x="72861" y="284420"/>
                </a:lnTo>
                <a:lnTo>
                  <a:pt x="194532" y="354847"/>
                </a:lnTo>
                <a:lnTo>
                  <a:pt x="19878" y="401642"/>
                </a:lnTo>
                <a:lnTo>
                  <a:pt x="10228" y="406453"/>
                </a:lnTo>
                <a:lnTo>
                  <a:pt x="3386" y="414291"/>
                </a:lnTo>
                <a:lnTo>
                  <a:pt x="0" y="424115"/>
                </a:lnTo>
                <a:lnTo>
                  <a:pt x="716" y="434887"/>
                </a:lnTo>
                <a:lnTo>
                  <a:pt x="4451" y="443138"/>
                </a:lnTo>
                <a:lnTo>
                  <a:pt x="10493" y="449530"/>
                </a:lnTo>
                <a:lnTo>
                  <a:pt x="18165" y="453661"/>
                </a:lnTo>
                <a:lnTo>
                  <a:pt x="26789" y="455127"/>
                </a:lnTo>
                <a:lnTo>
                  <a:pt x="28987" y="455127"/>
                </a:lnTo>
                <a:lnTo>
                  <a:pt x="31501" y="454865"/>
                </a:lnTo>
                <a:lnTo>
                  <a:pt x="33909" y="454132"/>
                </a:lnTo>
                <a:lnTo>
                  <a:pt x="260708" y="393244"/>
                </a:lnTo>
                <a:lnTo>
                  <a:pt x="369528" y="393244"/>
                </a:lnTo>
                <a:lnTo>
                  <a:pt x="288351" y="346219"/>
                </a:lnTo>
                <a:lnTo>
                  <a:pt x="278248" y="308053"/>
                </a:lnTo>
                <a:lnTo>
                  <a:pt x="221861" y="308053"/>
                </a:lnTo>
                <a:lnTo>
                  <a:pt x="100190" y="237395"/>
                </a:lnTo>
                <a:lnTo>
                  <a:pt x="89935" y="233879"/>
                </a:lnTo>
                <a:close/>
              </a:path>
              <a:path w="978534" h="985519">
                <a:moveTo>
                  <a:pt x="927145" y="393244"/>
                </a:moveTo>
                <a:lnTo>
                  <a:pt x="717553" y="393244"/>
                </a:lnTo>
                <a:lnTo>
                  <a:pt x="944457" y="454132"/>
                </a:lnTo>
                <a:lnTo>
                  <a:pt x="946970" y="454865"/>
                </a:lnTo>
                <a:lnTo>
                  <a:pt x="949064" y="455127"/>
                </a:lnTo>
                <a:lnTo>
                  <a:pt x="951577" y="455127"/>
                </a:lnTo>
                <a:lnTo>
                  <a:pt x="978425" y="424115"/>
                </a:lnTo>
                <a:lnTo>
                  <a:pt x="975032" y="414291"/>
                </a:lnTo>
                <a:lnTo>
                  <a:pt x="968183" y="406453"/>
                </a:lnTo>
                <a:lnTo>
                  <a:pt x="958488" y="401642"/>
                </a:lnTo>
                <a:lnTo>
                  <a:pt x="927145" y="393244"/>
                </a:lnTo>
                <a:close/>
              </a:path>
              <a:path w="978534" h="985519">
                <a:moveTo>
                  <a:pt x="772841" y="99056"/>
                </a:moveTo>
                <a:lnTo>
                  <a:pt x="763010" y="102523"/>
                </a:lnTo>
                <a:lnTo>
                  <a:pt x="755161" y="109386"/>
                </a:lnTo>
                <a:lnTo>
                  <a:pt x="750327" y="118949"/>
                </a:lnTo>
                <a:lnTo>
                  <a:pt x="690538" y="345989"/>
                </a:lnTo>
                <a:lnTo>
                  <a:pt x="516407" y="447201"/>
                </a:lnTo>
                <a:lnTo>
                  <a:pt x="624572" y="447201"/>
                </a:lnTo>
                <a:lnTo>
                  <a:pt x="717553" y="393244"/>
                </a:lnTo>
                <a:lnTo>
                  <a:pt x="927145" y="393244"/>
                </a:lnTo>
                <a:lnTo>
                  <a:pt x="783834" y="354847"/>
                </a:lnTo>
                <a:lnTo>
                  <a:pt x="865075" y="307823"/>
                </a:lnTo>
                <a:lnTo>
                  <a:pt x="756714" y="307823"/>
                </a:lnTo>
                <a:lnTo>
                  <a:pt x="802891" y="132959"/>
                </a:lnTo>
                <a:lnTo>
                  <a:pt x="803517" y="122188"/>
                </a:lnTo>
                <a:lnTo>
                  <a:pt x="800050" y="112363"/>
                </a:lnTo>
                <a:lnTo>
                  <a:pt x="793187" y="104517"/>
                </a:lnTo>
                <a:lnTo>
                  <a:pt x="783624" y="99682"/>
                </a:lnTo>
                <a:lnTo>
                  <a:pt x="772841" y="99056"/>
                </a:lnTo>
                <a:close/>
              </a:path>
              <a:path w="978534" h="985519">
                <a:moveTo>
                  <a:pt x="314947" y="20130"/>
                </a:moveTo>
                <a:lnTo>
                  <a:pt x="304748" y="22113"/>
                </a:lnTo>
                <a:lnTo>
                  <a:pt x="295786" y="28061"/>
                </a:lnTo>
                <a:lnTo>
                  <a:pt x="289837" y="37040"/>
                </a:lnTo>
                <a:lnTo>
                  <a:pt x="287854" y="47276"/>
                </a:lnTo>
                <a:lnTo>
                  <a:pt x="289837" y="57511"/>
                </a:lnTo>
                <a:lnTo>
                  <a:pt x="295786" y="66490"/>
                </a:lnTo>
                <a:lnTo>
                  <a:pt x="462273" y="232244"/>
                </a:lnTo>
                <a:lnTo>
                  <a:pt x="462273" y="446970"/>
                </a:lnTo>
                <a:lnTo>
                  <a:pt x="516407" y="446970"/>
                </a:lnTo>
                <a:lnTo>
                  <a:pt x="516407" y="232474"/>
                </a:lnTo>
                <a:lnTo>
                  <a:pt x="593320" y="155890"/>
                </a:lnTo>
                <a:lnTo>
                  <a:pt x="516407" y="155890"/>
                </a:lnTo>
                <a:lnTo>
                  <a:pt x="516407" y="155586"/>
                </a:lnTo>
                <a:lnTo>
                  <a:pt x="462273" y="155586"/>
                </a:lnTo>
                <a:lnTo>
                  <a:pt x="334109" y="28061"/>
                </a:lnTo>
                <a:lnTo>
                  <a:pt x="325147" y="22113"/>
                </a:lnTo>
                <a:lnTo>
                  <a:pt x="314947" y="20130"/>
                </a:lnTo>
                <a:close/>
              </a:path>
              <a:path w="978534" h="985519">
                <a:moveTo>
                  <a:pt x="205779" y="99221"/>
                </a:moveTo>
                <a:lnTo>
                  <a:pt x="195056" y="99892"/>
                </a:lnTo>
                <a:lnTo>
                  <a:pt x="185346" y="104729"/>
                </a:lnTo>
                <a:lnTo>
                  <a:pt x="178472" y="112582"/>
                </a:lnTo>
                <a:lnTo>
                  <a:pt x="175074" y="122415"/>
                </a:lnTo>
                <a:lnTo>
                  <a:pt x="175789" y="133189"/>
                </a:lnTo>
                <a:lnTo>
                  <a:pt x="221861" y="308053"/>
                </a:lnTo>
                <a:lnTo>
                  <a:pt x="278248" y="308053"/>
                </a:lnTo>
                <a:lnTo>
                  <a:pt x="228248" y="119179"/>
                </a:lnTo>
                <a:lnTo>
                  <a:pt x="223415" y="109472"/>
                </a:lnTo>
                <a:lnTo>
                  <a:pt x="215579" y="102617"/>
                </a:lnTo>
                <a:lnTo>
                  <a:pt x="205779" y="99221"/>
                </a:lnTo>
                <a:close/>
              </a:path>
              <a:path w="978534" h="985519">
                <a:moveTo>
                  <a:pt x="888431" y="233879"/>
                </a:moveTo>
                <a:lnTo>
                  <a:pt x="878176" y="237395"/>
                </a:lnTo>
                <a:lnTo>
                  <a:pt x="756714" y="307823"/>
                </a:lnTo>
                <a:lnTo>
                  <a:pt x="865075" y="307823"/>
                </a:lnTo>
                <a:lnTo>
                  <a:pt x="905505" y="284420"/>
                </a:lnTo>
                <a:lnTo>
                  <a:pt x="913640" y="277228"/>
                </a:lnTo>
                <a:lnTo>
                  <a:pt x="918201" y="267868"/>
                </a:lnTo>
                <a:lnTo>
                  <a:pt x="918875" y="257492"/>
                </a:lnTo>
                <a:lnTo>
                  <a:pt x="915348" y="247249"/>
                </a:lnTo>
                <a:lnTo>
                  <a:pt x="908156" y="239127"/>
                </a:lnTo>
                <a:lnTo>
                  <a:pt x="898804" y="234563"/>
                </a:lnTo>
                <a:lnTo>
                  <a:pt x="888431" y="233879"/>
                </a:lnTo>
                <a:close/>
              </a:path>
              <a:path w="978534" h="985519">
                <a:moveTo>
                  <a:pt x="663680" y="20339"/>
                </a:moveTo>
                <a:lnTo>
                  <a:pt x="653445" y="22322"/>
                </a:lnTo>
                <a:lnTo>
                  <a:pt x="644466" y="28271"/>
                </a:lnTo>
                <a:lnTo>
                  <a:pt x="516407" y="155890"/>
                </a:lnTo>
                <a:lnTo>
                  <a:pt x="593320" y="155890"/>
                </a:lnTo>
                <a:lnTo>
                  <a:pt x="682894" y="66699"/>
                </a:lnTo>
                <a:lnTo>
                  <a:pt x="688843" y="57720"/>
                </a:lnTo>
                <a:lnTo>
                  <a:pt x="690826" y="47485"/>
                </a:lnTo>
                <a:lnTo>
                  <a:pt x="688843" y="37250"/>
                </a:lnTo>
                <a:lnTo>
                  <a:pt x="682894" y="28271"/>
                </a:lnTo>
                <a:lnTo>
                  <a:pt x="673915" y="22322"/>
                </a:lnTo>
                <a:lnTo>
                  <a:pt x="663680" y="20339"/>
                </a:lnTo>
                <a:close/>
              </a:path>
              <a:path w="978534" h="985519">
                <a:moveTo>
                  <a:pt x="489288" y="0"/>
                </a:moveTo>
                <a:lnTo>
                  <a:pt x="478750" y="2115"/>
                </a:lnTo>
                <a:lnTo>
                  <a:pt x="470165" y="7892"/>
                </a:lnTo>
                <a:lnTo>
                  <a:pt x="464388" y="16476"/>
                </a:lnTo>
                <a:lnTo>
                  <a:pt x="462273" y="27014"/>
                </a:lnTo>
                <a:lnTo>
                  <a:pt x="462273" y="155586"/>
                </a:lnTo>
                <a:lnTo>
                  <a:pt x="516407" y="155586"/>
                </a:lnTo>
                <a:lnTo>
                  <a:pt x="516407" y="27014"/>
                </a:lnTo>
                <a:lnTo>
                  <a:pt x="514290" y="16476"/>
                </a:lnTo>
                <a:lnTo>
                  <a:pt x="508502" y="7892"/>
                </a:lnTo>
                <a:lnTo>
                  <a:pt x="499886" y="2115"/>
                </a:lnTo>
                <a:lnTo>
                  <a:pt x="489288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8" name="object 18"/>
          <p:cNvSpPr/>
          <p:nvPr/>
        </p:nvSpPr>
        <p:spPr>
          <a:xfrm>
            <a:off x="3836116" y="3131309"/>
            <a:ext cx="4788846" cy="2368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19" name="object 19"/>
          <p:cNvSpPr txBox="1"/>
          <p:nvPr/>
        </p:nvSpPr>
        <p:spPr>
          <a:xfrm>
            <a:off x="3510380" y="4557628"/>
            <a:ext cx="226803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494" dirty="0">
                <a:latin typeface="Arial"/>
                <a:cs typeface="Arial"/>
              </a:rPr>
              <a:t>5</a:t>
            </a:r>
            <a:endParaRPr sz="3881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25983" y="693549"/>
            <a:ext cx="6033285" cy="2331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92"/>
          </a:p>
        </p:txBody>
      </p:sp>
      <p:sp>
        <p:nvSpPr>
          <p:cNvPr id="21" name="object 21"/>
          <p:cNvSpPr txBox="1"/>
          <p:nvPr/>
        </p:nvSpPr>
        <p:spPr>
          <a:xfrm>
            <a:off x="8685267" y="4532230"/>
            <a:ext cx="366581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776" dirty="0">
                <a:latin typeface="Arial"/>
                <a:cs typeface="Arial"/>
              </a:rPr>
              <a:t>10</a:t>
            </a:r>
            <a:endParaRPr sz="3881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75446" y="2119399"/>
            <a:ext cx="268004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173" dirty="0">
                <a:latin typeface="Arial"/>
                <a:cs typeface="Arial"/>
              </a:rPr>
              <a:t>3</a:t>
            </a:r>
            <a:endParaRPr sz="3881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47214" y="1840019"/>
            <a:ext cx="222182" cy="607325"/>
          </a:xfrm>
          <a:prstGeom prst="rect">
            <a:avLst/>
          </a:prstGeom>
        </p:spPr>
        <p:txBody>
          <a:bodyPr vert="horz" wrap="square" lIns="0" tIns="10012" rIns="0" bIns="0" rtlCol="0">
            <a:spAutoFit/>
          </a:bodyPr>
          <a:lstStyle/>
          <a:p>
            <a:pPr marL="7701">
              <a:spcBef>
                <a:spcPts val="79"/>
              </a:spcBef>
            </a:pPr>
            <a:r>
              <a:rPr sz="3881" i="1" spc="-534" dirty="0">
                <a:latin typeface="Arial"/>
                <a:cs typeface="Arial"/>
              </a:rPr>
              <a:t>6</a:t>
            </a:r>
            <a:endParaRPr sz="3881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5645" y="1566988"/>
            <a:ext cx="4186036" cy="379305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70"/>
              </a:spcBef>
            </a:pPr>
            <a:r>
              <a:rPr sz="24590" i="1" spc="-321" dirty="0">
                <a:latin typeface="Times New Roman"/>
                <a:cs typeface="Times New Roman"/>
              </a:rPr>
              <a:t>f(x)</a:t>
            </a:r>
            <a:endParaRPr sz="2459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2524" y="614555"/>
            <a:ext cx="2181776" cy="731051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4700" b="1" spc="-176" dirty="0">
                <a:solidFill>
                  <a:srgbClr val="56638A"/>
                </a:solidFill>
                <a:latin typeface="Arial"/>
                <a:cs typeface="Arial"/>
              </a:rPr>
              <a:t>A</a:t>
            </a:r>
            <a:r>
              <a:rPr sz="4700" b="1" spc="-45" dirty="0">
                <a:solidFill>
                  <a:srgbClr val="56638A"/>
                </a:solidFill>
                <a:latin typeface="Arial"/>
                <a:cs typeface="Arial"/>
              </a:rPr>
              <a:t> </a:t>
            </a:r>
            <a:r>
              <a:rPr sz="4700" b="1" spc="-55" dirty="0">
                <a:solidFill>
                  <a:srgbClr val="56638A"/>
                </a:solidFill>
                <a:latin typeface="Arial"/>
                <a:cs typeface="Arial"/>
              </a:rPr>
              <a:t>Thing</a:t>
            </a:r>
            <a:endParaRPr sz="4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05645" y="1566988"/>
            <a:ext cx="4186036" cy="3793055"/>
          </a:xfrm>
          <a:prstGeom prst="rect">
            <a:avLst/>
          </a:prstGeom>
        </p:spPr>
        <p:txBody>
          <a:bodyPr vert="horz" wrap="square" lIns="0" tIns="8856" rIns="0" bIns="0" rtlCol="0">
            <a:spAutoFit/>
          </a:bodyPr>
          <a:lstStyle/>
          <a:p>
            <a:pPr marL="7701">
              <a:spcBef>
                <a:spcPts val="70"/>
              </a:spcBef>
            </a:pPr>
            <a:r>
              <a:rPr sz="24590" i="1" spc="-321" dirty="0">
                <a:latin typeface="Times New Roman"/>
                <a:cs typeface="Times New Roman"/>
              </a:rPr>
              <a:t>f(x)</a:t>
            </a:r>
            <a:endParaRPr sz="2459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13543" y="614555"/>
            <a:ext cx="5563413" cy="731051"/>
          </a:xfrm>
          <a:prstGeom prst="rect">
            <a:avLst/>
          </a:prstGeom>
        </p:spPr>
        <p:txBody>
          <a:bodyPr vert="horz" wrap="square" lIns="0" tIns="7701" rIns="0" bIns="0" rtlCol="0">
            <a:spAutoFit/>
          </a:bodyPr>
          <a:lstStyle/>
          <a:p>
            <a:pPr marL="7701">
              <a:spcBef>
                <a:spcPts val="61"/>
              </a:spcBef>
            </a:pPr>
            <a:r>
              <a:rPr sz="4700" b="1" spc="-176" dirty="0">
                <a:solidFill>
                  <a:srgbClr val="56638A"/>
                </a:solidFill>
                <a:latin typeface="Arial"/>
                <a:cs typeface="Arial"/>
              </a:rPr>
              <a:t>A </a:t>
            </a:r>
            <a:r>
              <a:rPr sz="4700" b="1" spc="-55" dirty="0">
                <a:solidFill>
                  <a:srgbClr val="56638A"/>
                </a:solidFill>
                <a:latin typeface="Arial"/>
                <a:cs typeface="Arial"/>
              </a:rPr>
              <a:t>Thing </a:t>
            </a:r>
            <a:r>
              <a:rPr sz="4700" b="1" spc="79" dirty="0">
                <a:solidFill>
                  <a:srgbClr val="56638A"/>
                </a:solidFill>
                <a:latin typeface="Arial"/>
                <a:cs typeface="Arial"/>
              </a:rPr>
              <a:t>I </a:t>
            </a:r>
            <a:r>
              <a:rPr sz="4700" b="1" spc="27" dirty="0">
                <a:solidFill>
                  <a:srgbClr val="56638A"/>
                </a:solidFill>
                <a:latin typeface="Arial"/>
                <a:cs typeface="Arial"/>
              </a:rPr>
              <a:t>Can</a:t>
            </a:r>
            <a:r>
              <a:rPr sz="4700" b="1" spc="118" dirty="0">
                <a:solidFill>
                  <a:srgbClr val="56638A"/>
                </a:solidFill>
                <a:latin typeface="Arial"/>
                <a:cs typeface="Arial"/>
              </a:rPr>
              <a:t> </a:t>
            </a:r>
            <a:r>
              <a:rPr sz="4700" b="1" spc="149" dirty="0">
                <a:solidFill>
                  <a:srgbClr val="56638A"/>
                </a:solidFill>
                <a:latin typeface="Arial"/>
                <a:cs typeface="Arial"/>
              </a:rPr>
              <a:t>Make</a:t>
            </a:r>
            <a:endParaRPr sz="4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5645" y="1349471"/>
            <a:ext cx="4186036" cy="3793055"/>
          </a:xfrm>
          <a:prstGeom prst="rect">
            <a:avLst/>
          </a:prstGeom>
        </p:spPr>
        <p:txBody>
          <a:bodyPr vert="horz" wrap="square" lIns="0" tIns="8856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0"/>
              </a:spcBef>
            </a:pPr>
            <a:r>
              <a:rPr sz="24590" i="1" spc="-321" dirty="0">
                <a:solidFill>
                  <a:srgbClr val="000000"/>
                </a:solidFill>
                <a:latin typeface="Times New Roman"/>
                <a:cs typeface="Times New Roman"/>
              </a:rPr>
              <a:t>f(x)</a:t>
            </a:r>
            <a:endParaRPr sz="2459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02A5BF-E6A9-481C-B142-A7A53E08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 Programming</a:t>
            </a:r>
            <a:br>
              <a:rPr lang="en-US" dirty="0"/>
            </a:br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Forget Everything you know about programming</a:t>
            </a:r>
          </a:p>
        </p:txBody>
      </p:sp>
    </p:spTree>
    <p:extLst>
      <p:ext uri="{BB962C8B-B14F-4D97-AF65-F5344CB8AC3E}">
        <p14:creationId xmlns:p14="http://schemas.microsoft.com/office/powerpoint/2010/main" val="20419573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7903" y="141229"/>
            <a:ext cx="6519913" cy="6018900"/>
          </a:xfrm>
          <a:prstGeom prst="rect">
            <a:avLst/>
          </a:prstGeom>
        </p:spPr>
        <p:txBody>
          <a:bodyPr vert="horz" wrap="square" lIns="0" tIns="67001" rIns="0" bIns="0" rtlCol="0" anchor="ctr">
            <a:spAutoFit/>
          </a:bodyPr>
          <a:lstStyle/>
          <a:p>
            <a:pPr marL="7701" marR="3081">
              <a:lnSpc>
                <a:spcPts val="23601"/>
              </a:lnSpc>
              <a:spcBef>
                <a:spcPts val="527"/>
              </a:spcBef>
            </a:pPr>
            <a:r>
              <a:rPr sz="19344" dirty="0"/>
              <a:t>1st  </a:t>
            </a:r>
            <a:r>
              <a:rPr sz="19344" spc="-82" dirty="0"/>
              <a:t>Class</a:t>
            </a:r>
            <a:endParaRPr sz="19344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1553" y="1055831"/>
            <a:ext cx="8461794" cy="3997916"/>
          </a:xfrm>
          <a:prstGeom prst="rect">
            <a:avLst/>
          </a:prstGeom>
        </p:spPr>
        <p:txBody>
          <a:bodyPr vert="horz" wrap="square" lIns="0" tIns="8471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67"/>
              </a:spcBef>
            </a:pPr>
            <a:r>
              <a:rPr sz="8793" spc="3" dirty="0"/>
              <a:t>Look </a:t>
            </a:r>
            <a:r>
              <a:rPr sz="8793" spc="164" dirty="0"/>
              <a:t>at</a:t>
            </a:r>
            <a:r>
              <a:rPr sz="8793" spc="-12" dirty="0"/>
              <a:t> </a:t>
            </a:r>
            <a:r>
              <a:rPr sz="8793" spc="3" dirty="0"/>
              <a:t>Input</a:t>
            </a:r>
            <a:endParaRPr sz="8793"/>
          </a:p>
          <a:p>
            <a:pPr>
              <a:lnSpc>
                <a:spcPct val="100000"/>
              </a:lnSpc>
              <a:spcBef>
                <a:spcPts val="9"/>
              </a:spcBef>
            </a:pPr>
            <a:endParaRPr sz="8338"/>
          </a:p>
          <a:p>
            <a:pPr marL="7701">
              <a:lnSpc>
                <a:spcPct val="100000"/>
              </a:lnSpc>
            </a:pPr>
            <a:r>
              <a:rPr sz="8793" spc="3" dirty="0"/>
              <a:t>Produce</a:t>
            </a:r>
            <a:r>
              <a:rPr sz="8793" spc="-45" dirty="0"/>
              <a:t> </a:t>
            </a:r>
            <a:r>
              <a:rPr sz="8793" spc="6" dirty="0"/>
              <a:t>Output</a:t>
            </a:r>
            <a:endParaRPr sz="8793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7903" y="1168863"/>
            <a:ext cx="5424405" cy="4004218"/>
          </a:xfrm>
          <a:prstGeom prst="rect">
            <a:avLst/>
          </a:prstGeom>
        </p:spPr>
        <p:txBody>
          <a:bodyPr vert="horz" wrap="square" lIns="0" tIns="46208" rIns="0" bIns="0" rtlCol="0" anchor="ctr">
            <a:spAutoFit/>
          </a:bodyPr>
          <a:lstStyle/>
          <a:p>
            <a:pPr marL="7701" marR="3081">
              <a:lnSpc>
                <a:spcPts val="15651"/>
              </a:lnSpc>
              <a:spcBef>
                <a:spcPts val="364"/>
              </a:spcBef>
            </a:pPr>
            <a:r>
              <a:rPr sz="12825" spc="97" dirty="0"/>
              <a:t>No </a:t>
            </a:r>
            <a:r>
              <a:rPr sz="12825" spc="-61" dirty="0"/>
              <a:t>Side </a:t>
            </a:r>
            <a:r>
              <a:rPr sz="12825" spc="-246" dirty="0"/>
              <a:t>E</a:t>
            </a:r>
            <a:r>
              <a:rPr sz="12825" spc="-1953" dirty="0"/>
              <a:t>ﬀ</a:t>
            </a:r>
            <a:r>
              <a:rPr sz="12825" spc="112" dirty="0"/>
              <a:t>ects</a:t>
            </a:r>
            <a:endParaRPr sz="12825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2349" y="1497143"/>
            <a:ext cx="7658934" cy="3840706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5882" b="1" spc="9" dirty="0">
                <a:latin typeface="Courier New"/>
                <a:cs typeface="Courier New"/>
              </a:rPr>
              <a:t>x =</a:t>
            </a:r>
            <a:r>
              <a:rPr sz="5882" b="1" spc="-33" dirty="0">
                <a:latin typeface="Courier New"/>
                <a:cs typeface="Courier New"/>
              </a:rPr>
              <a:t> </a:t>
            </a:r>
            <a:r>
              <a:rPr sz="5882" b="1" spc="9" dirty="0">
                <a:latin typeface="Courier New"/>
                <a:cs typeface="Courier New"/>
              </a:rPr>
              <a:t>['a','b','c']</a:t>
            </a:r>
            <a:endParaRPr sz="5882">
              <a:latin typeface="Courier New"/>
              <a:cs typeface="Courier New"/>
            </a:endParaRPr>
          </a:p>
          <a:p>
            <a:pPr marL="7701" marR="4049332">
              <a:lnSpc>
                <a:spcPts val="11352"/>
              </a:lnSpc>
              <a:spcBef>
                <a:spcPts val="1092"/>
              </a:spcBef>
            </a:pPr>
            <a:r>
              <a:rPr sz="5882" b="1" spc="9" dirty="0">
                <a:latin typeface="Courier New"/>
                <a:cs typeface="Courier New"/>
              </a:rPr>
              <a:t>y =</a:t>
            </a:r>
            <a:r>
              <a:rPr sz="5882" b="1" spc="-45" dirty="0">
                <a:latin typeface="Courier New"/>
                <a:cs typeface="Courier New"/>
              </a:rPr>
              <a:t> </a:t>
            </a:r>
            <a:r>
              <a:rPr sz="5882" b="1" spc="9" dirty="0">
                <a:latin typeface="Courier New"/>
                <a:cs typeface="Courier New"/>
              </a:rPr>
              <a:t>a(x)  </a:t>
            </a:r>
            <a:r>
              <a:rPr sz="5882" b="1" dirty="0">
                <a:latin typeface="Courier New"/>
                <a:cs typeface="Courier New"/>
              </a:rPr>
              <a:t> </a:t>
            </a:r>
            <a:r>
              <a:rPr sz="5882" b="1" spc="9" dirty="0">
                <a:latin typeface="Courier New"/>
                <a:cs typeface="Courier New"/>
              </a:rPr>
              <a:t>x =</a:t>
            </a:r>
            <a:r>
              <a:rPr sz="5882" b="1" spc="-15" dirty="0">
                <a:latin typeface="Courier New"/>
                <a:cs typeface="Courier New"/>
              </a:rPr>
              <a:t> </a:t>
            </a:r>
            <a:r>
              <a:rPr sz="5882" b="1" spc="9" dirty="0">
                <a:latin typeface="Courier New"/>
                <a:cs typeface="Courier New"/>
              </a:rPr>
              <a:t>?</a:t>
            </a:r>
            <a:endParaRPr sz="5882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2349" y="1496955"/>
            <a:ext cx="7658934" cy="914905"/>
          </a:xfrm>
          <a:prstGeom prst="rect">
            <a:avLst/>
          </a:prstGeom>
        </p:spPr>
        <p:txBody>
          <a:bodyPr vert="horz" wrap="square" lIns="0" tIns="9627" rIns="0" bIns="0" rtlCol="0" anchor="ctr">
            <a:spAutoFit/>
          </a:bodyPr>
          <a:lstStyle/>
          <a:p>
            <a:pPr marL="7701">
              <a:lnSpc>
                <a:spcPct val="100000"/>
              </a:lnSpc>
              <a:spcBef>
                <a:spcPts val="76"/>
              </a:spcBef>
            </a:pPr>
            <a:r>
              <a:rPr sz="5882" spc="9" dirty="0">
                <a:solidFill>
                  <a:srgbClr val="000000"/>
                </a:solidFill>
                <a:latin typeface="Courier New"/>
                <a:cs typeface="Courier New"/>
              </a:rPr>
              <a:t>x =</a:t>
            </a:r>
            <a:r>
              <a:rPr sz="5882" spc="-33" dirty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sz="5882" spc="9" dirty="0">
                <a:solidFill>
                  <a:srgbClr val="000000"/>
                </a:solidFill>
                <a:latin typeface="Courier New"/>
                <a:cs typeface="Courier New"/>
              </a:rPr>
              <a:t>['a','b','c']</a:t>
            </a:r>
            <a:endParaRPr sz="5882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02350" y="2938492"/>
            <a:ext cx="2263409" cy="2371521"/>
          </a:xfrm>
          <a:prstGeom prst="rect">
            <a:avLst/>
          </a:prstGeom>
        </p:spPr>
        <p:txBody>
          <a:bodyPr vert="horz" wrap="square" lIns="0" tIns="9627" rIns="0" bIns="0" rtlCol="0">
            <a:spAutoFit/>
          </a:bodyPr>
          <a:lstStyle/>
          <a:p>
            <a:pPr marL="7701">
              <a:spcBef>
                <a:spcPts val="76"/>
              </a:spcBef>
            </a:pPr>
            <a:r>
              <a:rPr sz="5882" b="1" spc="9" dirty="0">
                <a:latin typeface="Courier New"/>
                <a:cs typeface="Courier New"/>
              </a:rPr>
              <a:t>y</a:t>
            </a:r>
            <a:r>
              <a:rPr sz="5882" b="1" spc="-12" dirty="0">
                <a:latin typeface="Courier New"/>
                <a:cs typeface="Courier New"/>
              </a:rPr>
              <a:t> </a:t>
            </a:r>
            <a:r>
              <a:rPr sz="5882" b="1" spc="9" dirty="0">
                <a:latin typeface="Courier New"/>
                <a:cs typeface="Courier New"/>
              </a:rPr>
              <a:t>=</a:t>
            </a:r>
            <a:endParaRPr sz="5882">
              <a:latin typeface="Courier New"/>
              <a:cs typeface="Courier New"/>
            </a:endParaRPr>
          </a:p>
          <a:p>
            <a:pPr marL="7701">
              <a:spcBef>
                <a:spcPts val="4293"/>
              </a:spcBef>
            </a:pPr>
            <a:r>
              <a:rPr sz="5882" b="1" spc="9" dirty="0">
                <a:latin typeface="Courier New"/>
                <a:cs typeface="Courier New"/>
              </a:rPr>
              <a:t>x =</a:t>
            </a:r>
            <a:r>
              <a:rPr sz="5882" b="1" spc="-49" dirty="0">
                <a:latin typeface="Courier New"/>
                <a:cs typeface="Courier New"/>
              </a:rPr>
              <a:t> </a:t>
            </a:r>
            <a:r>
              <a:rPr sz="5882" b="1" spc="9" dirty="0">
                <a:latin typeface="Courier New"/>
                <a:cs typeface="Courier New"/>
              </a:rPr>
              <a:t>?</a:t>
            </a:r>
            <a:endParaRPr sz="5882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0755" y="2576568"/>
            <a:ext cx="3719339" cy="1934539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algn="ctr">
              <a:spcBef>
                <a:spcPts val="73"/>
              </a:spcBef>
            </a:pPr>
            <a:r>
              <a:rPr sz="1486" b="1" spc="-18" dirty="0">
                <a:latin typeface="Arial"/>
                <a:cs typeface="Arial"/>
              </a:rPr>
              <a:t>c(a(x)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3" dirty="0">
                <a:latin typeface="Arial"/>
                <a:cs typeface="Arial"/>
              </a:rPr>
              <a:t>b(x))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0" dirty="0">
                <a:latin typeface="Arial"/>
                <a:cs typeface="Arial"/>
              </a:rPr>
              <a:t>d(x) </a:t>
            </a:r>
            <a:r>
              <a:rPr sz="1486" b="1" spc="30" dirty="0">
                <a:latin typeface="Arial"/>
                <a:cs typeface="Arial"/>
              </a:rPr>
              <a:t>* </a:t>
            </a:r>
            <a:r>
              <a:rPr sz="1486" b="1" spc="-24" dirty="0">
                <a:latin typeface="Arial"/>
                <a:cs typeface="Arial"/>
              </a:rPr>
              <a:t>e(x) </a:t>
            </a:r>
            <a:r>
              <a:rPr sz="1486" b="1" spc="115" dirty="0">
                <a:latin typeface="Arial"/>
                <a:cs typeface="Arial"/>
              </a:rPr>
              <a:t>- </a:t>
            </a:r>
            <a:r>
              <a:rPr sz="1486" b="1" spc="6" dirty="0">
                <a:latin typeface="Arial"/>
                <a:cs typeface="Arial"/>
              </a:rPr>
              <a:t>4 </a:t>
            </a:r>
            <a:r>
              <a:rPr sz="1486" b="1" spc="30" dirty="0">
                <a:latin typeface="Arial"/>
                <a:cs typeface="Arial"/>
              </a:rPr>
              <a:t>* </a:t>
            </a:r>
            <a:r>
              <a:rPr sz="1486" b="1" spc="-33" dirty="0">
                <a:latin typeface="Arial"/>
                <a:cs typeface="Arial"/>
              </a:rPr>
              <a:t>(q(x) </a:t>
            </a:r>
            <a:r>
              <a:rPr sz="1486" b="1" spc="115" dirty="0">
                <a:latin typeface="Arial"/>
                <a:cs typeface="Arial"/>
              </a:rPr>
              <a:t>- </a:t>
            </a:r>
            <a:r>
              <a:rPr sz="1486" b="1" spc="-36" dirty="0">
                <a:latin typeface="Arial"/>
                <a:cs typeface="Arial"/>
              </a:rPr>
              <a:t>f(x))</a:t>
            </a:r>
            <a:r>
              <a:rPr sz="1486" b="1" spc="-188" dirty="0">
                <a:latin typeface="Arial"/>
                <a:cs typeface="Arial"/>
              </a:rPr>
              <a:t> </a:t>
            </a:r>
            <a:r>
              <a:rPr sz="1486" b="1" spc="30" dirty="0">
                <a:latin typeface="Arial"/>
                <a:cs typeface="Arial"/>
              </a:rPr>
              <a:t>+</a:t>
            </a:r>
            <a:endParaRPr sz="1486">
              <a:latin typeface="Arial"/>
              <a:cs typeface="Arial"/>
            </a:endParaRPr>
          </a:p>
          <a:p>
            <a:pPr marL="770" algn="ctr">
              <a:spcBef>
                <a:spcPts val="70"/>
              </a:spcBef>
            </a:pPr>
            <a:r>
              <a:rPr sz="1486" b="1" spc="-30" dirty="0">
                <a:latin typeface="Arial"/>
                <a:cs typeface="Arial"/>
              </a:rPr>
              <a:t>d(x) </a:t>
            </a:r>
            <a:r>
              <a:rPr sz="1486" b="1" spc="30" dirty="0">
                <a:latin typeface="Arial"/>
                <a:cs typeface="Arial"/>
              </a:rPr>
              <a:t>* </a:t>
            </a:r>
            <a:r>
              <a:rPr sz="1486" b="1" spc="-24" dirty="0">
                <a:latin typeface="Arial"/>
                <a:cs typeface="Arial"/>
              </a:rPr>
              <a:t>e(x) </a:t>
            </a:r>
            <a:r>
              <a:rPr sz="1486" b="1" spc="115" dirty="0">
                <a:latin typeface="Arial"/>
                <a:cs typeface="Arial"/>
              </a:rPr>
              <a:t>- </a:t>
            </a:r>
            <a:r>
              <a:rPr sz="1486" b="1" spc="6" dirty="0">
                <a:latin typeface="Arial"/>
                <a:cs typeface="Arial"/>
              </a:rPr>
              <a:t>4 </a:t>
            </a:r>
            <a:r>
              <a:rPr sz="1486" b="1" spc="30" dirty="0">
                <a:latin typeface="Arial"/>
                <a:cs typeface="Arial"/>
              </a:rPr>
              <a:t>* </a:t>
            </a:r>
            <a:r>
              <a:rPr sz="1486" b="1" spc="-33" dirty="0">
                <a:latin typeface="Arial"/>
                <a:cs typeface="Arial"/>
              </a:rPr>
              <a:t>(q(x) </a:t>
            </a:r>
            <a:r>
              <a:rPr sz="1486" b="1" spc="115" dirty="0">
                <a:latin typeface="Arial"/>
                <a:cs typeface="Arial"/>
              </a:rPr>
              <a:t>- </a:t>
            </a:r>
            <a:r>
              <a:rPr sz="1486" b="1" spc="-36" dirty="0">
                <a:latin typeface="Arial"/>
                <a:cs typeface="Arial"/>
              </a:rPr>
              <a:t>f(x))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3" dirty="0">
                <a:latin typeface="Arial"/>
                <a:cs typeface="Arial"/>
              </a:rPr>
              <a:t>b(x))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0" dirty="0">
                <a:latin typeface="Arial"/>
                <a:cs typeface="Arial"/>
              </a:rPr>
              <a:t>d(x)</a:t>
            </a:r>
            <a:r>
              <a:rPr sz="1486" b="1" spc="-167" dirty="0">
                <a:latin typeface="Arial"/>
                <a:cs typeface="Arial"/>
              </a:rPr>
              <a:t> </a:t>
            </a:r>
            <a:r>
              <a:rPr sz="1486" b="1" spc="143" dirty="0">
                <a:latin typeface="Arial"/>
                <a:cs typeface="Arial"/>
              </a:rPr>
              <a:t>/</a:t>
            </a:r>
            <a:endParaRPr sz="1486">
              <a:latin typeface="Arial"/>
              <a:cs typeface="Arial"/>
            </a:endParaRPr>
          </a:p>
          <a:p>
            <a:pPr marL="3466" algn="ctr">
              <a:spcBef>
                <a:spcPts val="67"/>
              </a:spcBef>
              <a:tabLst>
                <a:tab pos="2267256" algn="l"/>
              </a:tabLst>
            </a:pPr>
            <a:r>
              <a:rPr sz="1486" b="1" spc="-18" dirty="0">
                <a:latin typeface="Arial"/>
                <a:cs typeface="Arial"/>
              </a:rPr>
              <a:t>c(a(x)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3" dirty="0">
                <a:latin typeface="Arial"/>
                <a:cs typeface="Arial"/>
              </a:rPr>
              <a:t>b(x))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0" dirty="0">
                <a:latin typeface="Arial"/>
                <a:cs typeface="Arial"/>
              </a:rPr>
              <a:t>d(x)</a:t>
            </a:r>
            <a:r>
              <a:rPr sz="1486" b="1" spc="24" dirty="0">
                <a:latin typeface="Arial"/>
                <a:cs typeface="Arial"/>
              </a:rPr>
              <a:t> </a:t>
            </a:r>
            <a:r>
              <a:rPr sz="1486" b="1" spc="30" dirty="0">
                <a:latin typeface="Arial"/>
                <a:cs typeface="Arial"/>
              </a:rPr>
              <a:t>*</a:t>
            </a:r>
            <a:r>
              <a:rPr sz="1486" b="1" spc="6" dirty="0">
                <a:latin typeface="Arial"/>
                <a:cs typeface="Arial"/>
              </a:rPr>
              <a:t> </a:t>
            </a:r>
            <a:r>
              <a:rPr sz="1486" b="1" spc="-24" dirty="0">
                <a:latin typeface="Arial"/>
                <a:cs typeface="Arial"/>
              </a:rPr>
              <a:t>e(x)	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0" dirty="0">
                <a:latin typeface="Arial"/>
                <a:cs typeface="Arial"/>
              </a:rPr>
              <a:t>g(x)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6" dirty="0">
                <a:latin typeface="Arial"/>
                <a:cs typeface="Arial"/>
              </a:rPr>
              <a:t>h(x)</a:t>
            </a:r>
            <a:r>
              <a:rPr sz="1486" b="1" spc="-42" dirty="0">
                <a:latin typeface="Arial"/>
                <a:cs typeface="Arial"/>
              </a:rPr>
              <a:t> </a:t>
            </a:r>
            <a:r>
              <a:rPr sz="1486" b="1" spc="30" dirty="0">
                <a:latin typeface="Arial"/>
                <a:cs typeface="Arial"/>
              </a:rPr>
              <a:t>*</a:t>
            </a:r>
            <a:endParaRPr sz="1486">
              <a:latin typeface="Arial"/>
              <a:cs typeface="Arial"/>
            </a:endParaRPr>
          </a:p>
          <a:p>
            <a:pPr marL="7701" marR="3081" indent="437818">
              <a:lnSpc>
                <a:spcPts val="1850"/>
              </a:lnSpc>
              <a:spcBef>
                <a:spcPts val="73"/>
              </a:spcBef>
            </a:pPr>
            <a:r>
              <a:rPr sz="1486" b="1" spc="-18" dirty="0">
                <a:latin typeface="Arial"/>
                <a:cs typeface="Arial"/>
              </a:rPr>
              <a:t>floor(b(x))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6" dirty="0">
                <a:latin typeface="Arial"/>
                <a:cs typeface="Arial"/>
              </a:rPr>
              <a:t>16 </a:t>
            </a:r>
            <a:r>
              <a:rPr sz="1486" b="1" spc="30" dirty="0">
                <a:latin typeface="Arial"/>
                <a:cs typeface="Arial"/>
              </a:rPr>
              <a:t>* </a:t>
            </a:r>
            <a:r>
              <a:rPr sz="1486" b="1" spc="-24" dirty="0">
                <a:latin typeface="Arial"/>
                <a:cs typeface="Arial"/>
              </a:rPr>
              <a:t>a(x) </a:t>
            </a:r>
            <a:r>
              <a:rPr sz="1486" b="1" spc="115" dirty="0">
                <a:latin typeface="Arial"/>
                <a:cs typeface="Arial"/>
              </a:rPr>
              <a:t>- </a:t>
            </a:r>
            <a:r>
              <a:rPr sz="1486" b="1" spc="-18" dirty="0">
                <a:latin typeface="Arial"/>
                <a:cs typeface="Arial"/>
              </a:rPr>
              <a:t>ceil(g(x) </a:t>
            </a:r>
            <a:r>
              <a:rPr sz="1486" b="1" spc="115" dirty="0">
                <a:latin typeface="Arial"/>
                <a:cs typeface="Arial"/>
              </a:rPr>
              <a:t>-  </a:t>
            </a:r>
            <a:r>
              <a:rPr sz="1486" b="1" spc="-18" dirty="0">
                <a:latin typeface="Arial"/>
                <a:cs typeface="Arial"/>
              </a:rPr>
              <a:t>c(a(x)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3" dirty="0">
                <a:latin typeface="Arial"/>
                <a:cs typeface="Arial"/>
              </a:rPr>
              <a:t>b(x))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0" dirty="0">
                <a:latin typeface="Arial"/>
                <a:cs typeface="Arial"/>
              </a:rPr>
              <a:t>d(x) </a:t>
            </a:r>
            <a:r>
              <a:rPr sz="1486" b="1" spc="30" dirty="0">
                <a:latin typeface="Arial"/>
                <a:cs typeface="Arial"/>
              </a:rPr>
              <a:t>* </a:t>
            </a:r>
            <a:r>
              <a:rPr sz="1486" b="1" spc="-24" dirty="0">
                <a:latin typeface="Arial"/>
                <a:cs typeface="Arial"/>
              </a:rPr>
              <a:t>e(x) </a:t>
            </a:r>
            <a:r>
              <a:rPr sz="1486" b="1" spc="115" dirty="0">
                <a:latin typeface="Arial"/>
                <a:cs typeface="Arial"/>
              </a:rPr>
              <a:t>- </a:t>
            </a:r>
            <a:r>
              <a:rPr sz="1486" b="1" spc="6" dirty="0">
                <a:latin typeface="Arial"/>
                <a:cs typeface="Arial"/>
              </a:rPr>
              <a:t>4 </a:t>
            </a:r>
            <a:r>
              <a:rPr sz="1486" b="1" spc="30" dirty="0">
                <a:latin typeface="Arial"/>
                <a:cs typeface="Arial"/>
              </a:rPr>
              <a:t>* </a:t>
            </a:r>
            <a:r>
              <a:rPr sz="1486" b="1" spc="-33" dirty="0">
                <a:latin typeface="Arial"/>
                <a:cs typeface="Arial"/>
              </a:rPr>
              <a:t>(q(x) </a:t>
            </a:r>
            <a:r>
              <a:rPr sz="1486" b="1" spc="115" dirty="0">
                <a:latin typeface="Arial"/>
                <a:cs typeface="Arial"/>
              </a:rPr>
              <a:t>- </a:t>
            </a:r>
            <a:r>
              <a:rPr sz="1486" b="1" spc="-36" dirty="0">
                <a:latin typeface="Arial"/>
                <a:cs typeface="Arial"/>
              </a:rPr>
              <a:t>f(x))</a:t>
            </a:r>
            <a:r>
              <a:rPr sz="1486" b="1" spc="-188" dirty="0">
                <a:latin typeface="Arial"/>
                <a:cs typeface="Arial"/>
              </a:rPr>
              <a:t> </a:t>
            </a:r>
            <a:r>
              <a:rPr sz="1486" b="1" spc="30" dirty="0">
                <a:latin typeface="Arial"/>
                <a:cs typeface="Arial"/>
              </a:rPr>
              <a:t>+</a:t>
            </a:r>
            <a:endParaRPr sz="1486">
              <a:latin typeface="Arial"/>
              <a:cs typeface="Arial"/>
            </a:endParaRPr>
          </a:p>
          <a:p>
            <a:pPr marL="108973">
              <a:lnSpc>
                <a:spcPts val="1777"/>
              </a:lnSpc>
            </a:pPr>
            <a:r>
              <a:rPr sz="1486" b="1" spc="-30" dirty="0">
                <a:latin typeface="Arial"/>
                <a:cs typeface="Arial"/>
              </a:rPr>
              <a:t>d(x) </a:t>
            </a:r>
            <a:r>
              <a:rPr sz="1486" b="1" spc="30" dirty="0">
                <a:latin typeface="Arial"/>
                <a:cs typeface="Arial"/>
              </a:rPr>
              <a:t>* </a:t>
            </a:r>
            <a:r>
              <a:rPr sz="1486" b="1" spc="-24" dirty="0">
                <a:latin typeface="Arial"/>
                <a:cs typeface="Arial"/>
              </a:rPr>
              <a:t>e(x) </a:t>
            </a:r>
            <a:r>
              <a:rPr sz="1486" b="1" spc="115" dirty="0">
                <a:latin typeface="Arial"/>
                <a:cs typeface="Arial"/>
              </a:rPr>
              <a:t>- </a:t>
            </a:r>
            <a:r>
              <a:rPr sz="1486" b="1" spc="6" dirty="0">
                <a:latin typeface="Arial"/>
                <a:cs typeface="Arial"/>
              </a:rPr>
              <a:t>4 </a:t>
            </a:r>
            <a:r>
              <a:rPr sz="1486" b="1" spc="30" dirty="0">
                <a:latin typeface="Arial"/>
                <a:cs typeface="Arial"/>
              </a:rPr>
              <a:t>* </a:t>
            </a:r>
            <a:r>
              <a:rPr sz="1486" b="1" spc="-33" dirty="0">
                <a:latin typeface="Arial"/>
                <a:cs typeface="Arial"/>
              </a:rPr>
              <a:t>(q(x) </a:t>
            </a:r>
            <a:r>
              <a:rPr sz="1486" b="1" spc="115" dirty="0">
                <a:latin typeface="Arial"/>
                <a:cs typeface="Arial"/>
              </a:rPr>
              <a:t>- </a:t>
            </a:r>
            <a:r>
              <a:rPr sz="1486" b="1" spc="-36" dirty="0">
                <a:latin typeface="Arial"/>
                <a:cs typeface="Arial"/>
              </a:rPr>
              <a:t>f(x))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3" dirty="0">
                <a:latin typeface="Arial"/>
                <a:cs typeface="Arial"/>
              </a:rPr>
              <a:t>b(x))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0" dirty="0">
                <a:latin typeface="Arial"/>
                <a:cs typeface="Arial"/>
              </a:rPr>
              <a:t>d(x)</a:t>
            </a:r>
            <a:r>
              <a:rPr sz="1486" b="1" spc="-167" dirty="0">
                <a:latin typeface="Arial"/>
                <a:cs typeface="Arial"/>
              </a:rPr>
              <a:t> </a:t>
            </a:r>
            <a:r>
              <a:rPr sz="1486" b="1" spc="143" dirty="0">
                <a:latin typeface="Arial"/>
                <a:cs typeface="Arial"/>
              </a:rPr>
              <a:t>/</a:t>
            </a:r>
            <a:endParaRPr sz="1486">
              <a:latin typeface="Arial"/>
              <a:cs typeface="Arial"/>
            </a:endParaRPr>
          </a:p>
          <a:p>
            <a:pPr marL="953418" marR="132462" indent="-812870">
              <a:lnSpc>
                <a:spcPts val="1850"/>
              </a:lnSpc>
              <a:spcBef>
                <a:spcPts val="73"/>
              </a:spcBef>
              <a:tabLst>
                <a:tab pos="2404340" algn="l"/>
              </a:tabLst>
            </a:pPr>
            <a:r>
              <a:rPr sz="1486" b="1" spc="-18" dirty="0">
                <a:latin typeface="Arial"/>
                <a:cs typeface="Arial"/>
              </a:rPr>
              <a:t>c(a(x)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3" dirty="0">
                <a:latin typeface="Arial"/>
                <a:cs typeface="Arial"/>
              </a:rPr>
              <a:t>b(x))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0" dirty="0">
                <a:latin typeface="Arial"/>
                <a:cs typeface="Arial"/>
              </a:rPr>
              <a:t>d(x)</a:t>
            </a:r>
            <a:r>
              <a:rPr sz="1486" b="1" spc="30" dirty="0">
                <a:latin typeface="Arial"/>
                <a:cs typeface="Arial"/>
              </a:rPr>
              <a:t> *</a:t>
            </a:r>
            <a:r>
              <a:rPr sz="1486" b="1" spc="9" dirty="0">
                <a:latin typeface="Arial"/>
                <a:cs typeface="Arial"/>
              </a:rPr>
              <a:t> </a:t>
            </a:r>
            <a:r>
              <a:rPr sz="1486" b="1" spc="-24" dirty="0">
                <a:latin typeface="Arial"/>
                <a:cs typeface="Arial"/>
              </a:rPr>
              <a:t>e(x)	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0" dirty="0">
                <a:latin typeface="Arial"/>
                <a:cs typeface="Arial"/>
              </a:rPr>
              <a:t>g(x)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-36" dirty="0">
                <a:latin typeface="Arial"/>
                <a:cs typeface="Arial"/>
              </a:rPr>
              <a:t>h(x)</a:t>
            </a:r>
            <a:r>
              <a:rPr sz="1486" b="1" spc="-61" dirty="0">
                <a:latin typeface="Arial"/>
                <a:cs typeface="Arial"/>
              </a:rPr>
              <a:t> </a:t>
            </a:r>
            <a:r>
              <a:rPr sz="1486" b="1" spc="30" dirty="0">
                <a:latin typeface="Arial"/>
                <a:cs typeface="Arial"/>
              </a:rPr>
              <a:t>*  </a:t>
            </a:r>
            <a:r>
              <a:rPr sz="1486" b="1" spc="-18" dirty="0">
                <a:latin typeface="Arial"/>
                <a:cs typeface="Arial"/>
              </a:rPr>
              <a:t>floor(b(x)) </a:t>
            </a:r>
            <a:r>
              <a:rPr sz="1486" b="1" spc="30" dirty="0">
                <a:latin typeface="Arial"/>
                <a:cs typeface="Arial"/>
              </a:rPr>
              <a:t>+ </a:t>
            </a:r>
            <a:r>
              <a:rPr sz="1486" b="1" spc="6" dirty="0">
                <a:latin typeface="Arial"/>
                <a:cs typeface="Arial"/>
              </a:rPr>
              <a:t>16 </a:t>
            </a:r>
            <a:r>
              <a:rPr sz="1486" b="1" spc="30" dirty="0">
                <a:latin typeface="Arial"/>
                <a:cs typeface="Arial"/>
              </a:rPr>
              <a:t>*</a:t>
            </a:r>
            <a:r>
              <a:rPr sz="1486" b="1" spc="-12" dirty="0">
                <a:latin typeface="Arial"/>
                <a:cs typeface="Arial"/>
              </a:rPr>
              <a:t> </a:t>
            </a:r>
            <a:r>
              <a:rPr sz="1486" b="1" spc="-24" dirty="0">
                <a:latin typeface="Arial"/>
                <a:cs typeface="Arial"/>
              </a:rPr>
              <a:t>a(x)</a:t>
            </a:r>
            <a:endParaRPr sz="148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20999" y="164968"/>
            <a:ext cx="5548780" cy="6484487"/>
            <a:chOff x="5792011" y="406060"/>
            <a:chExt cx="9150350" cy="10693400"/>
          </a:xfrm>
        </p:grpSpPr>
        <p:sp>
          <p:nvSpPr>
            <p:cNvPr id="3" name="object 3"/>
            <p:cNvSpPr/>
            <p:nvPr/>
          </p:nvSpPr>
          <p:spPr>
            <a:xfrm>
              <a:off x="5811006" y="430248"/>
              <a:ext cx="9120505" cy="10658475"/>
            </a:xfrm>
            <a:custGeom>
              <a:avLst/>
              <a:gdLst/>
              <a:ahLst/>
              <a:cxnLst/>
              <a:rect l="l" t="t" r="r" b="b"/>
              <a:pathLst>
                <a:path w="9120505" h="10658475">
                  <a:moveTo>
                    <a:pt x="0" y="0"/>
                  </a:moveTo>
                  <a:lnTo>
                    <a:pt x="9120371" y="0"/>
                  </a:lnTo>
                  <a:lnTo>
                    <a:pt x="9120371" y="10658259"/>
                  </a:lnTo>
                  <a:lnTo>
                    <a:pt x="0" y="106582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4" name="object 4"/>
            <p:cNvSpPr/>
            <p:nvPr/>
          </p:nvSpPr>
          <p:spPr>
            <a:xfrm>
              <a:off x="5811006" y="430248"/>
              <a:ext cx="9120505" cy="10658475"/>
            </a:xfrm>
            <a:custGeom>
              <a:avLst/>
              <a:gdLst/>
              <a:ahLst/>
              <a:cxnLst/>
              <a:rect l="l" t="t" r="r" b="b"/>
              <a:pathLst>
                <a:path w="9120505" h="10658475">
                  <a:moveTo>
                    <a:pt x="0" y="0"/>
                  </a:moveTo>
                  <a:lnTo>
                    <a:pt x="9120423" y="0"/>
                  </a:lnTo>
                  <a:lnTo>
                    <a:pt x="9120423" y="10658209"/>
                  </a:lnTo>
                  <a:lnTo>
                    <a:pt x="0" y="1065820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/>
            <p:cNvSpPr/>
            <p:nvPr/>
          </p:nvSpPr>
          <p:spPr>
            <a:xfrm>
              <a:off x="5802472" y="416531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78" y="0"/>
                  </a:moveTo>
                  <a:lnTo>
                    <a:pt x="0" y="1472520"/>
                  </a:lnTo>
                  <a:lnTo>
                    <a:pt x="1472478" y="1472520"/>
                  </a:lnTo>
                  <a:lnTo>
                    <a:pt x="14724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6" name="object 6"/>
            <p:cNvSpPr/>
            <p:nvPr/>
          </p:nvSpPr>
          <p:spPr>
            <a:xfrm>
              <a:off x="5802482" y="416531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68" y="0"/>
                  </a:moveTo>
                  <a:lnTo>
                    <a:pt x="1472468" y="1472468"/>
                  </a:lnTo>
                  <a:lnTo>
                    <a:pt x="0" y="1472468"/>
                  </a:lnTo>
                  <a:lnTo>
                    <a:pt x="1472468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7" name="object 7"/>
            <p:cNvSpPr/>
            <p:nvPr/>
          </p:nvSpPr>
          <p:spPr>
            <a:xfrm>
              <a:off x="5792064" y="406165"/>
              <a:ext cx="1472565" cy="1472565"/>
            </a:xfrm>
            <a:custGeom>
              <a:avLst/>
              <a:gdLst/>
              <a:ahLst/>
              <a:cxnLst/>
              <a:rect l="l" t="t" r="r" b="b"/>
              <a:pathLst>
                <a:path w="1472565" h="1472564">
                  <a:moveTo>
                    <a:pt x="1472468" y="0"/>
                  </a:moveTo>
                  <a:lnTo>
                    <a:pt x="0" y="0"/>
                  </a:lnTo>
                  <a:lnTo>
                    <a:pt x="0" y="1472468"/>
                  </a:lnTo>
                  <a:lnTo>
                    <a:pt x="14724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03C8649-1FDA-40E6-9C1C-D8EDF824A13D}"/>
              </a:ext>
            </a:extLst>
          </p:cNvPr>
          <p:cNvSpPr/>
          <p:nvPr/>
        </p:nvSpPr>
        <p:spPr>
          <a:xfrm>
            <a:off x="5333997" y="1145066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562533-8FB7-4C86-8310-4EAFF6F4BB34}"/>
              </a:ext>
            </a:extLst>
          </p:cNvPr>
          <p:cNvSpPr/>
          <p:nvPr/>
        </p:nvSpPr>
        <p:spPr>
          <a:xfrm>
            <a:off x="3933675" y="5546719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61E0A-49CE-46B4-91B4-23BEC2EE1E1F}"/>
              </a:ext>
            </a:extLst>
          </p:cNvPr>
          <p:cNvSpPr/>
          <p:nvPr/>
        </p:nvSpPr>
        <p:spPr>
          <a:xfrm>
            <a:off x="5395665" y="5613625"/>
            <a:ext cx="136382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variable=value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EAF25-D9F2-4981-B72E-FFB89EBF28EA}"/>
              </a:ext>
            </a:extLst>
          </p:cNvPr>
          <p:cNvSpPr/>
          <p:nvPr/>
        </p:nvSpPr>
        <p:spPr>
          <a:xfrm>
            <a:off x="3892728" y="4723133"/>
            <a:ext cx="1130711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9B8C1A-DDDF-456B-9F5F-F6F523E44D83}"/>
              </a:ext>
            </a:extLst>
          </p:cNvPr>
          <p:cNvSpPr/>
          <p:nvPr/>
        </p:nvSpPr>
        <p:spPr>
          <a:xfrm>
            <a:off x="5447880" y="4800578"/>
            <a:ext cx="1311608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53B6B-829F-48A6-AE50-46BF618D549A}"/>
              </a:ext>
            </a:extLst>
          </p:cNvPr>
          <p:cNvSpPr/>
          <p:nvPr/>
        </p:nvSpPr>
        <p:spPr>
          <a:xfrm>
            <a:off x="7495036" y="4764914"/>
            <a:ext cx="1199255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methods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F6D1DE-7747-44A4-BB06-541E4E6E656E}"/>
              </a:ext>
            </a:extLst>
          </p:cNvPr>
          <p:cNvSpPr/>
          <p:nvPr/>
        </p:nvSpPr>
        <p:spPr>
          <a:xfrm>
            <a:off x="3892728" y="3994964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531B46-62B0-4330-9BB9-ED8082AB96B2}"/>
              </a:ext>
            </a:extLst>
          </p:cNvPr>
          <p:cNvSpPr/>
          <p:nvPr/>
        </p:nvSpPr>
        <p:spPr>
          <a:xfrm>
            <a:off x="5442702" y="4035467"/>
            <a:ext cx="1306596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165BDE-E1D0-4486-8076-8C37272D7FBA}"/>
              </a:ext>
            </a:extLst>
          </p:cNvPr>
          <p:cNvSpPr/>
          <p:nvPr/>
        </p:nvSpPr>
        <p:spPr>
          <a:xfrm>
            <a:off x="7512003" y="4028166"/>
            <a:ext cx="1155769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Booleans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E2C5B2-EF7B-4B13-B14C-1FCE88A54C49}"/>
              </a:ext>
            </a:extLst>
          </p:cNvPr>
          <p:cNvSpPr/>
          <p:nvPr/>
        </p:nvSpPr>
        <p:spPr>
          <a:xfrm>
            <a:off x="7523381" y="5613625"/>
            <a:ext cx="1199255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3656A9-5664-47F8-A9EE-EC712DF121BB}"/>
              </a:ext>
            </a:extLst>
          </p:cNvPr>
          <p:cNvSpPr/>
          <p:nvPr/>
        </p:nvSpPr>
        <p:spPr>
          <a:xfrm>
            <a:off x="3919075" y="3179406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A11B2D-3327-4F56-8742-7D4ECE4662D3}"/>
              </a:ext>
            </a:extLst>
          </p:cNvPr>
          <p:cNvSpPr/>
          <p:nvPr/>
        </p:nvSpPr>
        <p:spPr>
          <a:xfrm>
            <a:off x="5424096" y="3121081"/>
            <a:ext cx="1306595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A2D469-7729-4B31-BFB7-138996D4F958}"/>
              </a:ext>
            </a:extLst>
          </p:cNvPr>
          <p:cNvSpPr/>
          <p:nvPr/>
        </p:nvSpPr>
        <p:spPr>
          <a:xfrm>
            <a:off x="7512003" y="3129727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</a:t>
            </a: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C475F6C2-0D75-4414-ABB8-7A3C5C59AE1F}"/>
              </a:ext>
            </a:extLst>
          </p:cNvPr>
          <p:cNvSpPr txBox="1"/>
          <p:nvPr/>
        </p:nvSpPr>
        <p:spPr>
          <a:xfrm>
            <a:off x="3444005" y="-6978"/>
            <a:ext cx="5530682" cy="2827569"/>
          </a:xfrm>
          <a:prstGeom prst="rect">
            <a:avLst/>
          </a:prstGeom>
          <a:ln w="2094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795" dirty="0">
              <a:latin typeface="Times New Roman"/>
              <a:cs typeface="Times New Roman"/>
            </a:endParaRPr>
          </a:p>
          <a:p>
            <a:pPr marR="2391633" algn="ctr"/>
            <a:r>
              <a:rPr sz="5579" i="1" spc="-67" dirty="0">
                <a:latin typeface="Times New Roman"/>
                <a:cs typeface="Times New Roman"/>
              </a:rPr>
              <a:t>f(x)</a:t>
            </a:r>
            <a:endParaRPr sz="5579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3487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02A5BF-E6A9-481C-B142-A7A53E08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do you know?</a:t>
            </a:r>
            <a:br>
              <a:rPr lang="en-US" b="1" dirty="0"/>
            </a:b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5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CF3611-F9C2-48D1-9620-9336F2DC0451}"/>
              </a:ext>
            </a:extLst>
          </p:cNvPr>
          <p:cNvSpPr/>
          <p:nvPr/>
        </p:nvSpPr>
        <p:spPr>
          <a:xfrm>
            <a:off x="1221287" y="5323562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57D86-B461-4EC0-BEFF-31D72CB3A479}"/>
              </a:ext>
            </a:extLst>
          </p:cNvPr>
          <p:cNvSpPr/>
          <p:nvPr/>
        </p:nvSpPr>
        <p:spPr>
          <a:xfrm>
            <a:off x="2701445" y="5323562"/>
            <a:ext cx="1858027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variable=value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09890-A73D-428D-9D1D-DF4C826D9F13}"/>
              </a:ext>
            </a:extLst>
          </p:cNvPr>
          <p:cNvSpPr/>
          <p:nvPr/>
        </p:nvSpPr>
        <p:spPr>
          <a:xfrm>
            <a:off x="4949866" y="5323562"/>
            <a:ext cx="1858027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BE23FE-EA36-492E-A878-E1023A5E2FBB}"/>
              </a:ext>
            </a:extLst>
          </p:cNvPr>
          <p:cNvSpPr/>
          <p:nvPr/>
        </p:nvSpPr>
        <p:spPr>
          <a:xfrm>
            <a:off x="7331899" y="5323561"/>
            <a:ext cx="1858027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852D04-1EFE-4FBF-A195-DD032BCE1235}"/>
              </a:ext>
            </a:extLst>
          </p:cNvPr>
          <p:cNvSpPr/>
          <p:nvPr/>
        </p:nvSpPr>
        <p:spPr>
          <a:xfrm>
            <a:off x="9490553" y="5323560"/>
            <a:ext cx="1858027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methods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802DEB-20A1-4036-A2DF-7C3F835E1B90}"/>
              </a:ext>
            </a:extLst>
          </p:cNvPr>
          <p:cNvSpPr/>
          <p:nvPr/>
        </p:nvSpPr>
        <p:spPr>
          <a:xfrm>
            <a:off x="2240068" y="4348619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99F5E0-05D1-4629-8F92-78CAEFFF7757}"/>
              </a:ext>
            </a:extLst>
          </p:cNvPr>
          <p:cNvSpPr/>
          <p:nvPr/>
        </p:nvSpPr>
        <p:spPr>
          <a:xfrm>
            <a:off x="3720226" y="4348619"/>
            <a:ext cx="1858027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671A73-20EA-4100-87A8-6F2B92975465}"/>
              </a:ext>
            </a:extLst>
          </p:cNvPr>
          <p:cNvSpPr/>
          <p:nvPr/>
        </p:nvSpPr>
        <p:spPr>
          <a:xfrm>
            <a:off x="5968647" y="4348619"/>
            <a:ext cx="1858027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Booleans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40A94B-99E2-40D5-8BD2-35E61663D7EF}"/>
              </a:ext>
            </a:extLst>
          </p:cNvPr>
          <p:cNvSpPr/>
          <p:nvPr/>
        </p:nvSpPr>
        <p:spPr>
          <a:xfrm>
            <a:off x="8260912" y="4348618"/>
            <a:ext cx="1858027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EB9CB-2E1D-4192-900A-87523C425463}"/>
              </a:ext>
            </a:extLst>
          </p:cNvPr>
          <p:cNvSpPr/>
          <p:nvPr/>
        </p:nvSpPr>
        <p:spPr>
          <a:xfrm>
            <a:off x="3321479" y="3373675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D1EF16-8706-4A84-89FA-AF33506883C7}"/>
              </a:ext>
            </a:extLst>
          </p:cNvPr>
          <p:cNvSpPr/>
          <p:nvPr/>
        </p:nvSpPr>
        <p:spPr>
          <a:xfrm>
            <a:off x="5559464" y="3373674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432752-11F9-4D11-A074-E4D2FB04C6FE}"/>
              </a:ext>
            </a:extLst>
          </p:cNvPr>
          <p:cNvSpPr/>
          <p:nvPr/>
        </p:nvSpPr>
        <p:spPr>
          <a:xfrm>
            <a:off x="7797449" y="3373674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3F2E4-F83D-4951-B1E4-F567BBB62912}"/>
              </a:ext>
            </a:extLst>
          </p:cNvPr>
          <p:cNvSpPr/>
          <p:nvPr/>
        </p:nvSpPr>
        <p:spPr>
          <a:xfrm>
            <a:off x="4254665" y="2421685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DAEB8D-C823-404E-BE42-3577161296EE}"/>
              </a:ext>
            </a:extLst>
          </p:cNvPr>
          <p:cNvSpPr/>
          <p:nvPr/>
        </p:nvSpPr>
        <p:spPr>
          <a:xfrm>
            <a:off x="6492649" y="2421684"/>
            <a:ext cx="1334025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Inheritance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4D5605-C2FE-4C0C-B89C-D006CF3DAD6D}"/>
              </a:ext>
            </a:extLst>
          </p:cNvPr>
          <p:cNvSpPr/>
          <p:nvPr/>
        </p:nvSpPr>
        <p:spPr>
          <a:xfrm>
            <a:off x="5333997" y="1145066"/>
            <a:ext cx="1089764" cy="6263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3235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02A5BF-E6A9-481C-B142-A7A53E08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 Programming</a:t>
            </a:r>
            <a:br>
              <a:rPr lang="en-US" dirty="0"/>
            </a:br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Forget Everything you know about programming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82649-D7E0-4B56-A523-5BB6C92B73C4}"/>
              </a:ext>
            </a:extLst>
          </p:cNvPr>
          <p:cNvSpPr/>
          <p:nvPr/>
        </p:nvSpPr>
        <p:spPr>
          <a:xfrm rot="20186944">
            <a:off x="1377863" y="3214436"/>
            <a:ext cx="7690980" cy="764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rgbClr val="FF0000"/>
                </a:solidFill>
              </a:rPr>
              <a:t>Really?</a:t>
            </a:r>
          </a:p>
        </p:txBody>
      </p:sp>
    </p:spTree>
    <p:extLst>
      <p:ext uri="{BB962C8B-B14F-4D97-AF65-F5344CB8AC3E}">
        <p14:creationId xmlns:p14="http://schemas.microsoft.com/office/powerpoint/2010/main" val="40510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02A5BF-E6A9-481C-B142-A7A53E08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Functional Programming</a:t>
            </a:r>
            <a:br>
              <a:rPr lang="en-US" dirty="0"/>
            </a:br>
            <a:r>
              <a:rPr lang="en-US" dirty="0"/>
              <a:t>   </a:t>
            </a:r>
            <a:br>
              <a:rPr lang="en-US" dirty="0"/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Refactor</a:t>
            </a:r>
            <a:r>
              <a:rPr lang="en-US" dirty="0"/>
              <a:t> Everything you know about programming</a:t>
            </a:r>
          </a:p>
        </p:txBody>
      </p:sp>
    </p:spTree>
    <p:extLst>
      <p:ext uri="{BB962C8B-B14F-4D97-AF65-F5344CB8AC3E}">
        <p14:creationId xmlns:p14="http://schemas.microsoft.com/office/powerpoint/2010/main" val="3265199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899</Words>
  <Application>Microsoft Office PowerPoint</Application>
  <PresentationFormat>Widescreen</PresentationFormat>
  <Paragraphs>227</Paragraphs>
  <Slides>55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Courier New</vt:lpstr>
      <vt:lpstr>DejaVu Sans</vt:lpstr>
      <vt:lpstr>Edwardian Script ITC</vt:lpstr>
      <vt:lpstr>Georgia</vt:lpstr>
      <vt:lpstr>Times New Roman</vt:lpstr>
      <vt:lpstr>Office Theme</vt:lpstr>
      <vt:lpstr>Functional Programming</vt:lpstr>
      <vt:lpstr>What is it  How to ?  Does it work?</vt:lpstr>
      <vt:lpstr>What is it  How to ?  Does it work?</vt:lpstr>
      <vt:lpstr>PowerPoint Presentation</vt:lpstr>
      <vt:lpstr>Functional Programming     Forget Everything you know about programming</vt:lpstr>
      <vt:lpstr>What do you know? </vt:lpstr>
      <vt:lpstr>PowerPoint Presentation</vt:lpstr>
      <vt:lpstr>Functional Programming     Forget Everything you know about programming</vt:lpstr>
      <vt:lpstr>Functional Programming     Refactor Everything you know about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Works</vt:lpstr>
      <vt:lpstr>Mess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Messy?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f(x)</vt:lpstr>
      <vt:lpstr>f(x)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f(x)</vt:lpstr>
      <vt:lpstr>1st  Class</vt:lpstr>
      <vt:lpstr>Look at Input  Produce Output</vt:lpstr>
      <vt:lpstr>No Side Eﬀects</vt:lpstr>
      <vt:lpstr>PowerPoint Presentation</vt:lpstr>
      <vt:lpstr>x = ['a','b','c']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Functional Programming</dc:title>
  <dc:creator>Muthukumaran N</dc:creator>
  <cp:lastModifiedBy>Muthukumaran N</cp:lastModifiedBy>
  <cp:revision>11</cp:revision>
  <dcterms:created xsi:type="dcterms:W3CDTF">2021-10-28T13:09:45Z</dcterms:created>
  <dcterms:modified xsi:type="dcterms:W3CDTF">2021-10-28T14:07:21Z</dcterms:modified>
</cp:coreProperties>
</file>